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1"/>
  </p:notesMasterIdLst>
  <p:sldIdLst>
    <p:sldId id="256" r:id="rId2"/>
    <p:sldId id="257" r:id="rId3"/>
    <p:sldId id="258" r:id="rId4"/>
    <p:sldId id="259" r:id="rId5"/>
    <p:sldId id="262" r:id="rId6"/>
    <p:sldId id="283" r:id="rId7"/>
    <p:sldId id="263" r:id="rId8"/>
    <p:sldId id="277" r:id="rId9"/>
    <p:sldId id="269" r:id="rId10"/>
    <p:sldId id="272" r:id="rId11"/>
    <p:sldId id="278" r:id="rId12"/>
    <p:sldId id="280" r:id="rId13"/>
    <p:sldId id="281" r:id="rId14"/>
    <p:sldId id="265" r:id="rId15"/>
    <p:sldId id="276" r:id="rId16"/>
    <p:sldId id="285" r:id="rId17"/>
    <p:sldId id="266" r:id="rId18"/>
    <p:sldId id="284" r:id="rId19"/>
    <p:sldId id="28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538" dt="2021-03-12T20:08:38.811"/>
    <p1510:client id="{01B8B826-AFC2-44A9-ABFE-FD6005EE9479}" v="667" dt="2021-03-11T19:49:21.407"/>
    <p1510:client id="{0240762D-17AF-B092-3AE5-8DEFB6C0FC1C}" v="214" dt="2021-03-09T21:41:50.966"/>
    <p1510:client id="{0390F3E3-5609-42F2-85E9-03FB46000EA0}" v="526" dt="2021-03-09T18:37:59.769"/>
    <p1510:client id="{0409FFD9-E0F2-798F-2AB2-42AD44A5CE33}" v="37" dt="2021-03-08T19:54:49.576"/>
    <p1510:client id="{062D17AC-CB6A-9909-C81B-104F3CF8C4B3}" v="41" dt="2021-03-11T15:54:59.909"/>
    <p1510:client id="{0771A23F-6142-BCF5-4A18-6B2970B41BA4}" v="112" dt="2021-03-09T15:47:00.787"/>
    <p1510:client id="{09C04BC6-557D-518A-78D5-D0EF3213E1EC}" v="450" dt="2021-03-11T15:59:31.908"/>
    <p1510:client id="{0B11A494-FB0D-DBB3-FF5E-41F3F45EEB37}" v="454" dt="2021-03-09T15:48:53.010"/>
    <p1510:client id="{1DAE282D-C8E5-1E12-03CC-1AF7B6AE97D6}" v="303" dt="2021-03-09T19:06:34.047"/>
    <p1510:client id="{2A2891D0-79F6-6AB8-75F8-7E095947E4CD}" v="52" dt="2021-03-08T23:47:15.348"/>
    <p1510:client id="{2B5AE61D-5BFD-6B99-C03D-BF4C04A308F5}" v="78" dt="2021-03-10T16:42:21.483"/>
    <p1510:client id="{2E03FA6B-32B7-2EF9-66C4-33D5B5F21744}" v="242" dt="2021-03-12T19:20:08.518"/>
    <p1510:client id="{2E921A6B-F378-8F45-76C0-DFAE2DD000F9}" v="75" dt="2021-03-10T18:55:58.785"/>
    <p1510:client id="{3BF102D0-1746-75D5-04C7-423FB78C29D4}" v="44" dt="2021-03-13T17:20:16.085"/>
    <p1510:client id="{3CE36C2C-F869-155F-798D-FB9351178D13}" v="764" dt="2021-03-10T21:00:17.261"/>
    <p1510:client id="{3FB86587-14DE-219B-18C4-49E2F9DE4DED}" v="490" dt="2021-03-09T01:07:57.891"/>
    <p1510:client id="{41FAC323-932C-06E5-DF9E-EC69D7A2B710}" v="16" dt="2021-03-11T19:27:31.366"/>
    <p1510:client id="{425E044E-49B8-E553-D17E-48B0272D98DA}" v="334" dt="2021-03-10T00:19:37.919"/>
    <p1510:client id="{509C2A62-4A50-871A-F865-4F2CCB3CFC1B}" v="2" dt="2021-03-12T14:03:45.942"/>
    <p1510:client id="{5577348B-0DBB-14DF-B36C-3915F5A6DF99}" v="535" dt="2021-03-09T20:41:26.779"/>
    <p1510:client id="{65F2B29F-C068-B000-9412-933FFE5BCB94}" v="18" dt="2021-03-10T16:49:45.183"/>
    <p1510:client id="{7123A410-467B-4519-B2A6-55EEE9DDDEFE}" v="733" dt="2021-03-09T19:19:02.285"/>
    <p1510:client id="{789D15E1-9C8F-1FDB-038B-068819BFDDE3}" v="10" dt="2021-03-12T20:05:03.443"/>
    <p1510:client id="{78F3B29F-7042-B000-9412-996015664ACD}" v="182" dt="2021-03-10T16:52:35.268"/>
    <p1510:client id="{7C370994-051E-B8D6-1628-179B495E9926}" v="1" dt="2021-03-10T16:56:32.261"/>
    <p1510:client id="{80E5ADA0-627F-5643-6CC9-890237C9A03F}" v="8" dt="2021-03-11T04:04:19.057"/>
    <p1510:client id="{95EBB39F-80A2-B000-9412-9117F0C32B63}" v="908" dt="2021-03-13T17:26:10.645"/>
    <p1510:client id="{9DED12A5-AAC6-E1C3-E16D-A3FBBC950CFF}" v="2" dt="2021-03-12T18:36:26.069"/>
    <p1510:client id="{A8396F21-A573-00B8-CFFB-37694E97826F}" v="205" dt="2021-03-14T01:02:43.419"/>
    <p1510:client id="{A8AC41B5-69A2-15C2-6D74-9428D6223B9F}" v="5" dt="2021-03-08T20:36:01.083"/>
    <p1510:client id="{A94690F0-69ED-5D65-FD82-236C6E62B3E7}" v="39" dt="2021-03-10T19:37:00.854"/>
    <p1510:client id="{B33DB39F-00F2-B000-9412-9D9C73E42E94}" v="398" dt="2021-03-11T14:56:16.565"/>
    <p1510:client id="{B67F7759-3D08-D3FD-0228-41AD8AA6DB1A}" v="155" dt="2021-03-13T00:30:22.762"/>
    <p1510:client id="{B73DB39F-702E-B000-9412-96BF676DA6F5}" v="17" dt="2021-03-11T15:40:20.841"/>
    <p1510:client id="{BD757CA2-B6E0-5E9A-D129-4894F3FEE657}" v="99" dt="2021-03-12T17:04:24.896"/>
    <p1510:client id="{C068FC8F-D534-DA3A-5D8F-3A84CF4F29F4}" v="278" dt="2021-03-10T16:56:01.670"/>
    <p1510:client id="{C706B39F-000E-B000-9412-9AF0ACB950C0}" v="858" dt="2021-03-10T23:09:10.043"/>
    <p1510:client id="{CA8DB616-C960-F69F-D08C-091AF3E948D9}" v="5" dt="2021-03-13T17:08:23.005"/>
    <p1510:client id="{D3E5B29F-B0B4-B000-D6A6-DD2D0C2C7022}" v="1164" dt="2021-03-10T13:20:21.464"/>
    <p1510:client id="{D453B39F-10E8-B000-D585-3EE4D6DBA197}" v="11" dt="2021-03-11T20:53:30.153"/>
    <p1510:client id="{DC92AC90-9988-DBFC-140D-A2D7E081A7A1}" v="820" dt="2021-03-10T23:57:46.329"/>
    <p1510:client id="{DF776E12-DE9D-D84F-D6AF-D7E421527CE9}" v="82" dt="2021-03-10T20:10:33.922"/>
    <p1510:client id="{E340CBC3-EFFF-9A9E-577B-4686CE7068ED}" v="1816" dt="2021-03-12T20:05:23.483"/>
    <p1510:client id="{E5A7C5FA-37DC-FEAC-CCC3-384F21D57EE1}" v="15" dt="2021-03-13T02:13:36.973"/>
    <p1510:client id="{EB27AB96-F622-1467-A771-1F4058D97D61}" v="322" dt="2021-03-11T18:58:34.322"/>
    <p1510:client id="{F1D4A5DC-C48F-C488-ED97-B86892C1AD50}" v="18" dt="2021-03-10T18:49:24.970"/>
    <p1510:client id="{F8D9D202-47A1-DEA8-6F37-E8844CD28093}" v="23" dt="2021-03-11T19:28:18.221"/>
    <p1510:client id="{FE4CC584-6DE8-6C0C-13BB-3ADB220E906F}" v="10" dt="2021-03-11T18:41:02.768"/>
    <p1510:client id="{FF8BFB60-6504-83A3-D0C4-A76A7D28CDA9}" v="2" dt="2021-03-13T21:48:23.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jja Mughal" userId="S::rmughal@tarbiyahacademy.org::6e57bcf5-424a-4828-ab5c-edb46527da61" providerId="AD" clId="Web-{062D17AC-CB6A-9909-C81B-104F3CF8C4B3}"/>
    <pc:docChg chg="modSld">
      <pc:chgData name="Rijja Mughal" userId="S::rmughal@tarbiyahacademy.org::6e57bcf5-424a-4828-ab5c-edb46527da61" providerId="AD" clId="Web-{062D17AC-CB6A-9909-C81B-104F3CF8C4B3}" dt="2021-03-11T15:54:54.237" v="199" actId="20577"/>
      <pc:docMkLst>
        <pc:docMk/>
      </pc:docMkLst>
      <pc:sldChg chg="modSp modNotes">
        <pc:chgData name="Rijja Mughal" userId="S::rmughal@tarbiyahacademy.org::6e57bcf5-424a-4828-ab5c-edb46527da61" providerId="AD" clId="Web-{062D17AC-CB6A-9909-C81B-104F3CF8C4B3}" dt="2021-03-11T15:54:54.237" v="199" actId="20577"/>
        <pc:sldMkLst>
          <pc:docMk/>
          <pc:sldMk cId="1877197446" sldId="262"/>
        </pc:sldMkLst>
        <pc:spChg chg="mod">
          <ac:chgData name="Rijja Mughal" userId="S::rmughal@tarbiyahacademy.org::6e57bcf5-424a-4828-ab5c-edb46527da61" providerId="AD" clId="Web-{062D17AC-CB6A-9909-C81B-104F3CF8C4B3}" dt="2021-03-11T15:54:54.237" v="199" actId="20577"/>
          <ac:spMkLst>
            <pc:docMk/>
            <pc:sldMk cId="1877197446" sldId="262"/>
            <ac:spMk id="3" creationId="{69394E92-609B-40CF-808E-B1B4999BDE0E}"/>
          </ac:spMkLst>
        </pc:spChg>
      </pc:sldChg>
    </pc:docChg>
  </pc:docChgLst>
  <pc:docChgLst>
    <pc:chgData name="Hagar Ibrahim" userId="S::hibrahim@tarbiyahacademy.org::1ecd2760-721f-4fb0-9ec4-c1d82b8476f6" providerId="AD" clId="Web-{A94690F0-69ED-5D65-FD82-236C6E62B3E7}"/>
    <pc:docChg chg="addSld modSld">
      <pc:chgData name="Hagar Ibrahim" userId="S::hibrahim@tarbiyahacademy.org::1ecd2760-721f-4fb0-9ec4-c1d82b8476f6" providerId="AD" clId="Web-{A94690F0-69ED-5D65-FD82-236C6E62B3E7}" dt="2021-03-10T19:37:00.854" v="17" actId="20577"/>
      <pc:docMkLst>
        <pc:docMk/>
      </pc:docMkLst>
      <pc:sldChg chg="modSp">
        <pc:chgData name="Hagar Ibrahim" userId="S::hibrahim@tarbiyahacademy.org::1ecd2760-721f-4fb0-9ec4-c1d82b8476f6" providerId="AD" clId="Web-{A94690F0-69ED-5D65-FD82-236C6E62B3E7}" dt="2021-03-10T19:37:00.854" v="17" actId="20577"/>
        <pc:sldMkLst>
          <pc:docMk/>
          <pc:sldMk cId="1751363173" sldId="282"/>
        </pc:sldMkLst>
        <pc:spChg chg="mod">
          <ac:chgData name="Hagar Ibrahim" userId="S::hibrahim@tarbiyahacademy.org::1ecd2760-721f-4fb0-9ec4-c1d82b8476f6" providerId="AD" clId="Web-{A94690F0-69ED-5D65-FD82-236C6E62B3E7}" dt="2021-03-10T19:37:00.854" v="17" actId="20577"/>
          <ac:spMkLst>
            <pc:docMk/>
            <pc:sldMk cId="1751363173" sldId="282"/>
            <ac:spMk id="3" creationId="{3AFDACB7-542D-4710-B39F-CB5D3D7B8691}"/>
          </ac:spMkLst>
        </pc:spChg>
      </pc:sldChg>
      <pc:sldChg chg="modSp new">
        <pc:chgData name="Hagar Ibrahim" userId="S::hibrahim@tarbiyahacademy.org::1ecd2760-721f-4fb0-9ec4-c1d82b8476f6" providerId="AD" clId="Web-{A94690F0-69ED-5D65-FD82-236C6E62B3E7}" dt="2021-03-10T19:20:59.553" v="9" actId="20577"/>
        <pc:sldMkLst>
          <pc:docMk/>
          <pc:sldMk cId="1304057638" sldId="283"/>
        </pc:sldMkLst>
        <pc:spChg chg="mod">
          <ac:chgData name="Hagar Ibrahim" userId="S::hibrahim@tarbiyahacademy.org::1ecd2760-721f-4fb0-9ec4-c1d82b8476f6" providerId="AD" clId="Web-{A94690F0-69ED-5D65-FD82-236C6E62B3E7}" dt="2021-03-10T19:20:59.553" v="9" actId="20577"/>
          <ac:spMkLst>
            <pc:docMk/>
            <pc:sldMk cId="1304057638" sldId="283"/>
            <ac:spMk id="2" creationId="{C656D836-C515-492A-AC83-7B07B07BDA65}"/>
          </ac:spMkLst>
        </pc:spChg>
      </pc:sldChg>
    </pc:docChg>
  </pc:docChgLst>
  <pc:docChgLst>
    <pc:chgData name="Rijja Mughal" userId="S::rmughal@tarbiyahacademy.org::6e57bcf5-424a-4828-ab5c-edb46527da61" providerId="AD" clId="Web-{455FEF11-9E47-1D72-81E9-362C750EA73D}"/>
    <pc:docChg chg="modSld">
      <pc:chgData name="Rijja Mughal" userId="S::rmughal@tarbiyahacademy.org::6e57bcf5-424a-4828-ab5c-edb46527da61" providerId="AD" clId="Web-{455FEF11-9E47-1D72-81E9-362C750EA73D}" dt="2021-03-08T16:48:49.300" v="160" actId="20577"/>
      <pc:docMkLst>
        <pc:docMk/>
      </pc:docMkLst>
      <pc:sldChg chg="modSp">
        <pc:chgData name="Rijja Mughal" userId="S::rmughal@tarbiyahacademy.org::6e57bcf5-424a-4828-ab5c-edb46527da61" providerId="AD" clId="Web-{455FEF11-9E47-1D72-81E9-362C750EA73D}" dt="2021-03-08T16:27:35.951" v="2" actId="20577"/>
        <pc:sldMkLst>
          <pc:docMk/>
          <pc:sldMk cId="3464639844" sldId="259"/>
        </pc:sldMkLst>
        <pc:spChg chg="mod">
          <ac:chgData name="Rijja Mughal" userId="S::rmughal@tarbiyahacademy.org::6e57bcf5-424a-4828-ab5c-edb46527da61" providerId="AD" clId="Web-{455FEF11-9E47-1D72-81E9-362C750EA73D}" dt="2021-03-08T16:27:35.951" v="2" actId="20577"/>
          <ac:spMkLst>
            <pc:docMk/>
            <pc:sldMk cId="3464639844" sldId="259"/>
            <ac:spMk id="3" creationId="{C09F4EF5-93F3-47F2-8AC2-EA4DC9691A75}"/>
          </ac:spMkLst>
        </pc:spChg>
      </pc:sldChg>
      <pc:sldChg chg="modSp">
        <pc:chgData name="Rijja Mughal" userId="S::rmughal@tarbiyahacademy.org::6e57bcf5-424a-4828-ab5c-edb46527da61" providerId="AD" clId="Web-{455FEF11-9E47-1D72-81E9-362C750EA73D}" dt="2021-03-08T16:48:49.300" v="160" actId="20577"/>
        <pc:sldMkLst>
          <pc:docMk/>
          <pc:sldMk cId="3502463731" sldId="263"/>
        </pc:sldMkLst>
        <pc:spChg chg="mod">
          <ac:chgData name="Rijja Mughal" userId="S::rmughal@tarbiyahacademy.org::6e57bcf5-424a-4828-ab5c-edb46527da61" providerId="AD" clId="Web-{455FEF11-9E47-1D72-81E9-362C750EA73D}" dt="2021-03-08T16:48:49.300" v="160" actId="20577"/>
          <ac:spMkLst>
            <pc:docMk/>
            <pc:sldMk cId="3502463731" sldId="263"/>
            <ac:spMk id="3" creationId="{E2B8ED37-1074-415C-B86E-ACF33AF9DDB5}"/>
          </ac:spMkLst>
        </pc:spChg>
      </pc:sldChg>
    </pc:docChg>
  </pc:docChgLst>
  <pc:docChgLst>
    <pc:chgData name="Tulhaa Jamil" userId="S::tjamil@tarbiyahacademy.org::57821e49-5f23-4723-9007-9e3d258949c0" providerId="AD" clId="Web-{F1D4A5DC-C48F-C488-ED97-B86892C1AD50}"/>
    <pc:docChg chg="modSld">
      <pc:chgData name="Tulhaa Jamil" userId="S::tjamil@tarbiyahacademy.org::57821e49-5f23-4723-9007-9e3d258949c0" providerId="AD" clId="Web-{F1D4A5DC-C48F-C488-ED97-B86892C1AD50}" dt="2021-03-10T18:49:24.970" v="10" actId="1076"/>
      <pc:docMkLst>
        <pc:docMk/>
      </pc:docMkLst>
      <pc:sldChg chg="modSp">
        <pc:chgData name="Tulhaa Jamil" userId="S::tjamil@tarbiyahacademy.org::57821e49-5f23-4723-9007-9e3d258949c0" providerId="AD" clId="Web-{F1D4A5DC-C48F-C488-ED97-B86892C1AD50}" dt="2021-03-10T18:45:40.465" v="9" actId="20577"/>
        <pc:sldMkLst>
          <pc:docMk/>
          <pc:sldMk cId="1223238361" sldId="258"/>
        </pc:sldMkLst>
        <pc:spChg chg="mod">
          <ac:chgData name="Tulhaa Jamil" userId="S::tjamil@tarbiyahacademy.org::57821e49-5f23-4723-9007-9e3d258949c0" providerId="AD" clId="Web-{F1D4A5DC-C48F-C488-ED97-B86892C1AD50}" dt="2021-03-10T18:45:40.465" v="9" actId="20577"/>
          <ac:spMkLst>
            <pc:docMk/>
            <pc:sldMk cId="1223238361" sldId="258"/>
            <ac:spMk id="3" creationId="{A673BC83-2B76-4D3F-8D0C-048A7BA587DA}"/>
          </ac:spMkLst>
        </pc:spChg>
      </pc:sldChg>
      <pc:sldChg chg="modSp">
        <pc:chgData name="Tulhaa Jamil" userId="S::tjamil@tarbiyahacademy.org::57821e49-5f23-4723-9007-9e3d258949c0" providerId="AD" clId="Web-{F1D4A5DC-C48F-C488-ED97-B86892C1AD50}" dt="2021-03-10T18:26:27.767" v="1" actId="1076"/>
        <pc:sldMkLst>
          <pc:docMk/>
          <pc:sldMk cId="4174793664" sldId="275"/>
        </pc:sldMkLst>
        <pc:picChg chg="mod">
          <ac:chgData name="Tulhaa Jamil" userId="S::tjamil@tarbiyahacademy.org::57821e49-5f23-4723-9007-9e3d258949c0" providerId="AD" clId="Web-{F1D4A5DC-C48F-C488-ED97-B86892C1AD50}" dt="2021-03-10T18:26:27.767" v="1" actId="1076"/>
          <ac:picMkLst>
            <pc:docMk/>
            <pc:sldMk cId="4174793664" sldId="275"/>
            <ac:picMk id="5" creationId="{04E84FAC-DBBE-4AD9-A521-90B98B1E7F3A}"/>
          </ac:picMkLst>
        </pc:picChg>
      </pc:sldChg>
      <pc:sldChg chg="modSp">
        <pc:chgData name="Tulhaa Jamil" userId="S::tjamil@tarbiyahacademy.org::57821e49-5f23-4723-9007-9e3d258949c0" providerId="AD" clId="Web-{F1D4A5DC-C48F-C488-ED97-B86892C1AD50}" dt="2021-03-10T18:49:24.970" v="10" actId="1076"/>
        <pc:sldMkLst>
          <pc:docMk/>
          <pc:sldMk cId="683132065" sldId="276"/>
        </pc:sldMkLst>
        <pc:picChg chg="mod">
          <ac:chgData name="Tulhaa Jamil" userId="S::tjamil@tarbiyahacademy.org::57821e49-5f23-4723-9007-9e3d258949c0" providerId="AD" clId="Web-{F1D4A5DC-C48F-C488-ED97-B86892C1AD50}" dt="2021-03-10T18:32:32.775" v="4" actId="1076"/>
          <ac:picMkLst>
            <pc:docMk/>
            <pc:sldMk cId="683132065" sldId="276"/>
            <ac:picMk id="5" creationId="{8B11BC72-5054-42A0-A816-88F1BAE874AC}"/>
          </ac:picMkLst>
        </pc:picChg>
        <pc:picChg chg="mod">
          <ac:chgData name="Tulhaa Jamil" userId="S::tjamil@tarbiyahacademy.org::57821e49-5f23-4723-9007-9e3d258949c0" providerId="AD" clId="Web-{F1D4A5DC-C48F-C488-ED97-B86892C1AD50}" dt="2021-03-10T18:32:57.557" v="5" actId="1076"/>
          <ac:picMkLst>
            <pc:docMk/>
            <pc:sldMk cId="683132065" sldId="276"/>
            <ac:picMk id="6" creationId="{9FA40563-AAB5-4755-9B2F-E65DE7458717}"/>
          </ac:picMkLst>
        </pc:picChg>
        <pc:picChg chg="mod">
          <ac:chgData name="Tulhaa Jamil" userId="S::tjamil@tarbiyahacademy.org::57821e49-5f23-4723-9007-9e3d258949c0" providerId="AD" clId="Web-{F1D4A5DC-C48F-C488-ED97-B86892C1AD50}" dt="2021-03-10T18:49:24.970" v="10" actId="1076"/>
          <ac:picMkLst>
            <pc:docMk/>
            <pc:sldMk cId="683132065" sldId="276"/>
            <ac:picMk id="7" creationId="{4192641F-7E5E-4768-A798-A9651E21D943}"/>
          </ac:picMkLst>
        </pc:picChg>
      </pc:sldChg>
      <pc:sldChg chg="modSp">
        <pc:chgData name="Tulhaa Jamil" userId="S::tjamil@tarbiyahacademy.org::57821e49-5f23-4723-9007-9e3d258949c0" providerId="AD" clId="Web-{F1D4A5DC-C48F-C488-ED97-B86892C1AD50}" dt="2021-03-10T18:26:45.971" v="2" actId="1076"/>
        <pc:sldMkLst>
          <pc:docMk/>
          <pc:sldMk cId="1458192922" sldId="278"/>
        </pc:sldMkLst>
        <pc:picChg chg="mod">
          <ac:chgData name="Tulhaa Jamil" userId="S::tjamil@tarbiyahacademy.org::57821e49-5f23-4723-9007-9e3d258949c0" providerId="AD" clId="Web-{F1D4A5DC-C48F-C488-ED97-B86892C1AD50}" dt="2021-03-10T18:26:45.971" v="2" actId="1076"/>
          <ac:picMkLst>
            <pc:docMk/>
            <pc:sldMk cId="1458192922" sldId="278"/>
            <ac:picMk id="6" creationId="{8C56C4C6-6920-4EB4-A313-03F708E194C5}"/>
          </ac:picMkLst>
        </pc:picChg>
      </pc:sldChg>
    </pc:docChg>
  </pc:docChgLst>
  <pc:docChgLst>
    <pc:chgData name="Rijja Mughal" userId="S::rmughal@tarbiyahacademy.org::6e57bcf5-424a-4828-ab5c-edb46527da61" providerId="AD" clId="Web-{01B8B826-AFC2-44A9-ABFE-FD6005EE9479}"/>
    <pc:docChg chg="modSld">
      <pc:chgData name="Rijja Mughal" userId="S::rmughal@tarbiyahacademy.org::6e57bcf5-424a-4828-ab5c-edb46527da61" providerId="AD" clId="Web-{01B8B826-AFC2-44A9-ABFE-FD6005EE9479}" dt="2021-03-11T21:00:26.385" v="459"/>
      <pc:docMkLst>
        <pc:docMk/>
      </pc:docMkLst>
      <pc:sldChg chg="modSp">
        <pc:chgData name="Rijja Mughal" userId="S::rmughal@tarbiyahacademy.org::6e57bcf5-424a-4828-ab5c-edb46527da61" providerId="AD" clId="Web-{01B8B826-AFC2-44A9-ABFE-FD6005EE9479}" dt="2021-03-11T18:49:43.439" v="2" actId="20577"/>
        <pc:sldMkLst>
          <pc:docMk/>
          <pc:sldMk cId="1877197446" sldId="262"/>
        </pc:sldMkLst>
        <pc:spChg chg="mod">
          <ac:chgData name="Rijja Mughal" userId="S::rmughal@tarbiyahacademy.org::6e57bcf5-424a-4828-ab5c-edb46527da61" providerId="AD" clId="Web-{01B8B826-AFC2-44A9-ABFE-FD6005EE9479}" dt="2021-03-11T18:49:43.439" v="2" actId="20577"/>
          <ac:spMkLst>
            <pc:docMk/>
            <pc:sldMk cId="1877197446" sldId="262"/>
            <ac:spMk id="3" creationId="{69394E92-609B-40CF-808E-B1B4999BDE0E}"/>
          </ac:spMkLst>
        </pc:spChg>
      </pc:sldChg>
      <pc:sldChg chg="addSp delSp modSp modNotes">
        <pc:chgData name="Rijja Mughal" userId="S::rmughal@tarbiyahacademy.org::6e57bcf5-424a-4828-ab5c-edb46527da61" providerId="AD" clId="Web-{01B8B826-AFC2-44A9-ABFE-FD6005EE9479}" dt="2021-03-11T19:49:21.407" v="449" actId="1076"/>
        <pc:sldMkLst>
          <pc:docMk/>
          <pc:sldMk cId="3502463731" sldId="263"/>
        </pc:sldMkLst>
        <pc:spChg chg="mod">
          <ac:chgData name="Rijja Mughal" userId="S::rmughal@tarbiyahacademy.org::6e57bcf5-424a-4828-ab5c-edb46527da61" providerId="AD" clId="Web-{01B8B826-AFC2-44A9-ABFE-FD6005EE9479}" dt="2021-03-11T19:35:33.365" v="447" actId="20577"/>
          <ac:spMkLst>
            <pc:docMk/>
            <pc:sldMk cId="3502463731" sldId="263"/>
            <ac:spMk id="2" creationId="{6875B04D-7D60-4BF7-9D14-F41E453C2209}"/>
          </ac:spMkLst>
        </pc:spChg>
        <pc:spChg chg="mod">
          <ac:chgData name="Rijja Mughal" userId="S::rmughal@tarbiyahacademy.org::6e57bcf5-424a-4828-ab5c-edb46527da61" providerId="AD" clId="Web-{01B8B826-AFC2-44A9-ABFE-FD6005EE9479}" dt="2021-03-11T18:53:01.598" v="141" actId="1076"/>
          <ac:spMkLst>
            <pc:docMk/>
            <pc:sldMk cId="3502463731" sldId="263"/>
            <ac:spMk id="3" creationId="{E2B8ED37-1074-415C-B86E-ACF33AF9DDB5}"/>
          </ac:spMkLst>
        </pc:spChg>
        <pc:spChg chg="add mod">
          <ac:chgData name="Rijja Mughal" userId="S::rmughal@tarbiyahacademy.org::6e57bcf5-424a-4828-ab5c-edb46527da61" providerId="AD" clId="Web-{01B8B826-AFC2-44A9-ABFE-FD6005EE9479}" dt="2021-03-11T19:26:29.421" v="235" actId="20577"/>
          <ac:spMkLst>
            <pc:docMk/>
            <pc:sldMk cId="3502463731" sldId="263"/>
            <ac:spMk id="7" creationId="{3F8D579A-EAA7-44F7-A70A-F34F564BE6C3}"/>
          </ac:spMkLst>
        </pc:spChg>
        <pc:picChg chg="del">
          <ac:chgData name="Rijja Mughal" userId="S::rmughal@tarbiyahacademy.org::6e57bcf5-424a-4828-ab5c-edb46527da61" providerId="AD" clId="Web-{01B8B826-AFC2-44A9-ABFE-FD6005EE9479}" dt="2021-03-11T19:27:03.812" v="238"/>
          <ac:picMkLst>
            <pc:docMk/>
            <pc:sldMk cId="3502463731" sldId="263"/>
            <ac:picMk id="5" creationId="{987005BE-241B-445F-AC07-94296F0D9AC5}"/>
          </ac:picMkLst>
        </pc:picChg>
        <pc:picChg chg="mod">
          <ac:chgData name="Rijja Mughal" userId="S::rmughal@tarbiyahacademy.org::6e57bcf5-424a-4828-ab5c-edb46527da61" providerId="AD" clId="Web-{01B8B826-AFC2-44A9-ABFE-FD6005EE9479}" dt="2021-03-11T19:49:21.407" v="449" actId="1076"/>
          <ac:picMkLst>
            <pc:docMk/>
            <pc:sldMk cId="3502463731" sldId="263"/>
            <ac:picMk id="6" creationId="{13F6FB17-FF79-4505-ACB2-91E73AD5547F}"/>
          </ac:picMkLst>
        </pc:picChg>
        <pc:picChg chg="del">
          <ac:chgData name="Rijja Mughal" userId="S::rmughal@tarbiyahacademy.org::6e57bcf5-424a-4828-ab5c-edb46527da61" providerId="AD" clId="Web-{01B8B826-AFC2-44A9-ABFE-FD6005EE9479}" dt="2021-03-11T18:58:35.290" v="142"/>
          <ac:picMkLst>
            <pc:docMk/>
            <pc:sldMk cId="3502463731" sldId="263"/>
            <ac:picMk id="6" creationId="{77C355AD-D620-4133-871B-0F028D897412}"/>
          </ac:picMkLst>
        </pc:picChg>
      </pc:sldChg>
      <pc:sldChg chg="modNotes">
        <pc:chgData name="Rijja Mughal" userId="S::rmughal@tarbiyahacademy.org::6e57bcf5-424a-4828-ab5c-edb46527da61" providerId="AD" clId="Web-{01B8B826-AFC2-44A9-ABFE-FD6005EE9479}" dt="2021-03-11T21:00:26.385" v="459"/>
        <pc:sldMkLst>
          <pc:docMk/>
          <pc:sldMk cId="1569764684" sldId="277"/>
        </pc:sldMkLst>
      </pc:sldChg>
    </pc:docChg>
  </pc:docChgLst>
  <pc:docChgLst>
    <pc:chgData name="Hafiz Moghul" userId="S::hmoghul@tarbiyahacademy.org::ce2a89a1-003c-47a3-ad8d-a489bcdb5cd1" providerId="AD" clId="Web-{3CE36C2C-F869-155F-798D-FB9351178D13}"/>
    <pc:docChg chg="addSld delSld modSld">
      <pc:chgData name="Hafiz Moghul" userId="S::hmoghul@tarbiyahacademy.org::ce2a89a1-003c-47a3-ad8d-a489bcdb5cd1" providerId="AD" clId="Web-{3CE36C2C-F869-155F-798D-FB9351178D13}" dt="2021-03-10T21:00:18.245" v="453"/>
      <pc:docMkLst>
        <pc:docMk/>
      </pc:docMkLst>
      <pc:sldChg chg="addSp delSp modSp">
        <pc:chgData name="Hafiz Moghul" userId="S::hmoghul@tarbiyahacademy.org::ce2a89a1-003c-47a3-ad8d-a489bcdb5cd1" providerId="AD" clId="Web-{3CE36C2C-F869-155F-798D-FB9351178D13}" dt="2021-03-10T20:08:28.197" v="235"/>
        <pc:sldMkLst>
          <pc:docMk/>
          <pc:sldMk cId="2622186954" sldId="256"/>
        </pc:sldMkLst>
        <pc:spChg chg="mod ord">
          <ac:chgData name="Hafiz Moghul" userId="S::hmoghul@tarbiyahacademy.org::ce2a89a1-003c-47a3-ad8d-a489bcdb5cd1" providerId="AD" clId="Web-{3CE36C2C-F869-155F-798D-FB9351178D13}" dt="2021-03-10T20:08:28.197" v="235"/>
          <ac:spMkLst>
            <pc:docMk/>
            <pc:sldMk cId="2622186954" sldId="256"/>
            <ac:spMk id="2" creationId="{00000000-0000-0000-0000-000000000000}"/>
          </ac:spMkLst>
        </pc:spChg>
        <pc:spChg chg="mod ord">
          <ac:chgData name="Hafiz Moghul" userId="S::hmoghul@tarbiyahacademy.org::ce2a89a1-003c-47a3-ad8d-a489bcdb5cd1" providerId="AD" clId="Web-{3CE36C2C-F869-155F-798D-FB9351178D13}" dt="2021-03-10T20:08:28.197" v="235"/>
          <ac:spMkLst>
            <pc:docMk/>
            <pc:sldMk cId="2622186954" sldId="256"/>
            <ac:spMk id="3" creationId="{00000000-0000-0000-0000-000000000000}"/>
          </ac:spMkLst>
        </pc:spChg>
        <pc:spChg chg="add del">
          <ac:chgData name="Hafiz Moghul" userId="S::hmoghul@tarbiyahacademy.org::ce2a89a1-003c-47a3-ad8d-a489bcdb5cd1" providerId="AD" clId="Web-{3CE36C2C-F869-155F-798D-FB9351178D13}" dt="2021-03-10T20:08:28.197" v="235"/>
          <ac:spMkLst>
            <pc:docMk/>
            <pc:sldMk cId="2622186954" sldId="256"/>
            <ac:spMk id="17" creationId="{E8035907-EB9C-4E11-8A9B-D25B0AD8D749}"/>
          </ac:spMkLst>
        </pc:spChg>
        <pc:spChg chg="add del">
          <ac:chgData name="Hafiz Moghul" userId="S::hmoghul@tarbiyahacademy.org::ce2a89a1-003c-47a3-ad8d-a489bcdb5cd1" providerId="AD" clId="Web-{3CE36C2C-F869-155F-798D-FB9351178D13}" dt="2021-03-10T20:08:28.197" v="235"/>
          <ac:spMkLst>
            <pc:docMk/>
            <pc:sldMk cId="2622186954" sldId="256"/>
            <ac:spMk id="23" creationId="{D9C69FA7-0958-4ED9-A0DF-E87A0C137BF5}"/>
          </ac:spMkLst>
        </pc:spChg>
        <pc:spChg chg="add del">
          <ac:chgData name="Hafiz Moghul" userId="S::hmoghul@tarbiyahacademy.org::ce2a89a1-003c-47a3-ad8d-a489bcdb5cd1" providerId="AD" clId="Web-{3CE36C2C-F869-155F-798D-FB9351178D13}" dt="2021-03-10T20:08:28.165" v="234"/>
          <ac:spMkLst>
            <pc:docMk/>
            <pc:sldMk cId="2622186954" sldId="256"/>
            <ac:spMk id="25" creationId="{AA184731-2495-4C5E-84D7-045E260A3112}"/>
          </ac:spMkLst>
        </pc:spChg>
        <pc:spChg chg="add del">
          <ac:chgData name="Hafiz Moghul" userId="S::hmoghul@tarbiyahacademy.org::ce2a89a1-003c-47a3-ad8d-a489bcdb5cd1" providerId="AD" clId="Web-{3CE36C2C-F869-155F-798D-FB9351178D13}" dt="2021-03-10T20:08:28.165" v="234"/>
          <ac:spMkLst>
            <pc:docMk/>
            <pc:sldMk cId="2622186954" sldId="256"/>
            <ac:spMk id="26" creationId="{1BDA4DC5-9C94-4C6C-A12F-2E0C8D69B477}"/>
          </ac:spMkLst>
        </pc:spChg>
        <pc:spChg chg="add del">
          <ac:chgData name="Hafiz Moghul" userId="S::hmoghul@tarbiyahacademy.org::ce2a89a1-003c-47a3-ad8d-a489bcdb5cd1" providerId="AD" clId="Web-{3CE36C2C-F869-155F-798D-FB9351178D13}" dt="2021-03-10T20:08:21.243" v="232"/>
          <ac:spMkLst>
            <pc:docMk/>
            <pc:sldMk cId="2622186954" sldId="256"/>
            <ac:spMk id="28" creationId="{CFB57ED5-941D-44E2-9320-56A0A026F201}"/>
          </ac:spMkLst>
        </pc:spChg>
        <pc:spChg chg="add">
          <ac:chgData name="Hafiz Moghul" userId="S::hmoghul@tarbiyahacademy.org::ce2a89a1-003c-47a3-ad8d-a489bcdb5cd1" providerId="AD" clId="Web-{3CE36C2C-F869-155F-798D-FB9351178D13}" dt="2021-03-10T20:08:28.197" v="235"/>
          <ac:spMkLst>
            <pc:docMk/>
            <pc:sldMk cId="2622186954" sldId="256"/>
            <ac:spMk id="29" creationId="{EB384DB2-5DBE-4000-BBD8-68F4A6F35310}"/>
          </ac:spMkLst>
        </pc:spChg>
        <pc:spChg chg="add del">
          <ac:chgData name="Hafiz Moghul" userId="S::hmoghul@tarbiyahacademy.org::ce2a89a1-003c-47a3-ad8d-a489bcdb5cd1" providerId="AD" clId="Web-{3CE36C2C-F869-155F-798D-FB9351178D13}" dt="2021-03-10T20:08:21.243" v="232"/>
          <ac:spMkLst>
            <pc:docMk/>
            <pc:sldMk cId="2622186954" sldId="256"/>
            <ac:spMk id="30" creationId="{7A1BE9A9-6FBF-4CF1-8F0C-BFCFF1FD962B}"/>
          </ac:spMkLst>
        </pc:spChg>
        <pc:spChg chg="add">
          <ac:chgData name="Hafiz Moghul" userId="S::hmoghul@tarbiyahacademy.org::ce2a89a1-003c-47a3-ad8d-a489bcdb5cd1" providerId="AD" clId="Web-{3CE36C2C-F869-155F-798D-FB9351178D13}" dt="2021-03-10T20:08:28.197" v="235"/>
          <ac:spMkLst>
            <pc:docMk/>
            <pc:sldMk cId="2622186954" sldId="256"/>
            <ac:spMk id="31" creationId="{F8497EEB-0DDE-4044-AAB7-899504057148}"/>
          </ac:spMkLst>
        </pc:spChg>
        <pc:spChg chg="add del">
          <ac:chgData name="Hafiz Moghul" userId="S::hmoghul@tarbiyahacademy.org::ce2a89a1-003c-47a3-ad8d-a489bcdb5cd1" providerId="AD" clId="Web-{3CE36C2C-F869-155F-798D-FB9351178D13}" dt="2021-03-10T20:08:21.243" v="232"/>
          <ac:spMkLst>
            <pc:docMk/>
            <pc:sldMk cId="2622186954" sldId="256"/>
            <ac:spMk id="32" creationId="{C4AE8163-578C-46A4-BF65-BD3AEEF2A05E}"/>
          </ac:spMkLst>
        </pc:spChg>
        <pc:spChg chg="add del">
          <ac:chgData name="Hafiz Moghul" userId="S::hmoghul@tarbiyahacademy.org::ce2a89a1-003c-47a3-ad8d-a489bcdb5cd1" providerId="AD" clId="Web-{3CE36C2C-F869-155F-798D-FB9351178D13}" dt="2021-03-10T20:08:21.243" v="232"/>
          <ac:spMkLst>
            <pc:docMk/>
            <pc:sldMk cId="2622186954" sldId="256"/>
            <ac:spMk id="34" creationId="{346F56CC-F97A-40DF-9A88-6D8BF7A6A75B}"/>
          </ac:spMkLst>
        </pc:spChg>
        <pc:grpChg chg="add del">
          <ac:chgData name="Hafiz Moghul" userId="S::hmoghul@tarbiyahacademy.org::ce2a89a1-003c-47a3-ad8d-a489bcdb5cd1" providerId="AD" clId="Web-{3CE36C2C-F869-155F-798D-FB9351178D13}" dt="2021-03-10T20:08:28.197" v="235"/>
          <ac:grpSpMkLst>
            <pc:docMk/>
            <pc:sldMk cId="2622186954" sldId="256"/>
            <ac:grpSpMk id="19" creationId="{B4CFDD4A-4FA1-4CD9-90D5-E253C2040BA3}"/>
          </ac:grpSpMkLst>
        </pc:grpChg>
        <pc:grpChg chg="add del">
          <ac:chgData name="Hafiz Moghul" userId="S::hmoghul@tarbiyahacademy.org::ce2a89a1-003c-47a3-ad8d-a489bcdb5cd1" providerId="AD" clId="Web-{3CE36C2C-F869-155F-798D-FB9351178D13}" dt="2021-03-10T20:08:28.165" v="234"/>
          <ac:grpSpMkLst>
            <pc:docMk/>
            <pc:sldMk cId="2622186954" sldId="256"/>
            <ac:grpSpMk id="27" creationId="{CB1E5C71-0EB0-4D54-8D8A-3F99A1696EBE}"/>
          </ac:grpSpMkLst>
        </pc:grpChg>
        <pc:grpChg chg="add">
          <ac:chgData name="Hafiz Moghul" userId="S::hmoghul@tarbiyahacademy.org::ce2a89a1-003c-47a3-ad8d-a489bcdb5cd1" providerId="AD" clId="Web-{3CE36C2C-F869-155F-798D-FB9351178D13}" dt="2021-03-10T20:08:28.197" v="235"/>
          <ac:grpSpMkLst>
            <pc:docMk/>
            <pc:sldMk cId="2622186954" sldId="256"/>
            <ac:grpSpMk id="35" creationId="{291D5588-0A43-44F8-8BF9-4BD0CB07312F}"/>
          </ac:grpSpMkLst>
        </pc:grpChg>
        <pc:grpChg chg="add del">
          <ac:chgData name="Hafiz Moghul" userId="S::hmoghul@tarbiyahacademy.org::ce2a89a1-003c-47a3-ad8d-a489bcdb5cd1" providerId="AD" clId="Web-{3CE36C2C-F869-155F-798D-FB9351178D13}" dt="2021-03-10T20:08:21.243" v="232"/>
          <ac:grpSpMkLst>
            <pc:docMk/>
            <pc:sldMk cId="2622186954" sldId="256"/>
            <ac:grpSpMk id="36" creationId="{694818F1-2ACF-4181-B8B6-7637EB92BD6E}"/>
          </ac:grpSpMkLst>
        </pc:grpChg>
        <pc:picChg chg="add mod">
          <ac:chgData name="Hafiz Moghul" userId="S::hmoghul@tarbiyahacademy.org::ce2a89a1-003c-47a3-ad8d-a489bcdb5cd1" providerId="AD" clId="Web-{3CE36C2C-F869-155F-798D-FB9351178D13}" dt="2021-03-10T20:08:28.197" v="235"/>
          <ac:picMkLst>
            <pc:docMk/>
            <pc:sldMk cId="2622186954" sldId="256"/>
            <ac:picMk id="4" creationId="{9CEB11F6-5540-4544-AAE4-B8F9D6DC2C5F}"/>
          </ac:picMkLst>
        </pc:picChg>
      </pc:sldChg>
      <pc:sldChg chg="addSp delSp modSp">
        <pc:chgData name="Hafiz Moghul" userId="S::hmoghul@tarbiyahacademy.org::ce2a89a1-003c-47a3-ad8d-a489bcdb5cd1" providerId="AD" clId="Web-{3CE36C2C-F869-155F-798D-FB9351178D13}" dt="2021-03-10T20:07:47.977" v="228"/>
        <pc:sldMkLst>
          <pc:docMk/>
          <pc:sldMk cId="1027121186" sldId="257"/>
        </pc:sldMkLst>
        <pc:spChg chg="mod">
          <ac:chgData name="Hafiz Moghul" userId="S::hmoghul@tarbiyahacademy.org::ce2a89a1-003c-47a3-ad8d-a489bcdb5cd1" providerId="AD" clId="Web-{3CE36C2C-F869-155F-798D-FB9351178D13}" dt="2021-03-10T20:07:47.977" v="228"/>
          <ac:spMkLst>
            <pc:docMk/>
            <pc:sldMk cId="1027121186" sldId="257"/>
            <ac:spMk id="2" creationId="{D3D320E4-40D7-44CB-B403-28E0981653F6}"/>
          </ac:spMkLst>
        </pc:spChg>
        <pc:spChg chg="mod ord">
          <ac:chgData name="Hafiz Moghul" userId="S::hmoghul@tarbiyahacademy.org::ce2a89a1-003c-47a3-ad8d-a489bcdb5cd1" providerId="AD" clId="Web-{3CE36C2C-F869-155F-798D-FB9351178D13}" dt="2021-03-10T20:07:47.977" v="228"/>
          <ac:spMkLst>
            <pc:docMk/>
            <pc:sldMk cId="1027121186" sldId="257"/>
            <ac:spMk id="3" creationId="{CA6A860E-3688-4053-BB09-E7AE4FEFCF6F}"/>
          </ac:spMkLst>
        </pc:spChg>
        <pc:spChg chg="del">
          <ac:chgData name="Hafiz Moghul" userId="S::hmoghul@tarbiyahacademy.org::ce2a89a1-003c-47a3-ad8d-a489bcdb5cd1" providerId="AD" clId="Web-{3CE36C2C-F869-155F-798D-FB9351178D13}" dt="2021-03-10T20:07:47.977" v="228"/>
          <ac:spMkLst>
            <pc:docMk/>
            <pc:sldMk cId="1027121186" sldId="257"/>
            <ac:spMk id="19" creationId="{5118BA95-03E7-41B7-B442-0AF8C0A7FF68}"/>
          </ac:spMkLst>
        </pc:spChg>
        <pc:spChg chg="del">
          <ac:chgData name="Hafiz Moghul" userId="S::hmoghul@tarbiyahacademy.org::ce2a89a1-003c-47a3-ad8d-a489bcdb5cd1" providerId="AD" clId="Web-{3CE36C2C-F869-155F-798D-FB9351178D13}" dt="2021-03-10T20:07:47.977" v="228"/>
          <ac:spMkLst>
            <pc:docMk/>
            <pc:sldMk cId="1027121186" sldId="257"/>
            <ac:spMk id="25" creationId="{AD9B3EAD-A2B3-42C4-927C-3455E3E69EE6}"/>
          </ac:spMkLst>
        </pc:spChg>
        <pc:spChg chg="add">
          <ac:chgData name="Hafiz Moghul" userId="S::hmoghul@tarbiyahacademy.org::ce2a89a1-003c-47a3-ad8d-a489bcdb5cd1" providerId="AD" clId="Web-{3CE36C2C-F869-155F-798D-FB9351178D13}" dt="2021-03-10T20:07:47.977" v="228"/>
          <ac:spMkLst>
            <pc:docMk/>
            <pc:sldMk cId="1027121186" sldId="257"/>
            <ac:spMk id="30" creationId="{E009DD9B-5EE2-4C0D-8B2B-351C8C102205}"/>
          </ac:spMkLst>
        </pc:spChg>
        <pc:spChg chg="add">
          <ac:chgData name="Hafiz Moghul" userId="S::hmoghul@tarbiyahacademy.org::ce2a89a1-003c-47a3-ad8d-a489bcdb5cd1" providerId="AD" clId="Web-{3CE36C2C-F869-155F-798D-FB9351178D13}" dt="2021-03-10T20:07:47.977" v="228"/>
          <ac:spMkLst>
            <pc:docMk/>
            <pc:sldMk cId="1027121186" sldId="257"/>
            <ac:spMk id="32" creationId="{E720DB99-7745-4E75-9D96-AAB6D55C531E}"/>
          </ac:spMkLst>
        </pc:spChg>
        <pc:spChg chg="add">
          <ac:chgData name="Hafiz Moghul" userId="S::hmoghul@tarbiyahacademy.org::ce2a89a1-003c-47a3-ad8d-a489bcdb5cd1" providerId="AD" clId="Web-{3CE36C2C-F869-155F-798D-FB9351178D13}" dt="2021-03-10T20:07:47.977" v="228"/>
          <ac:spMkLst>
            <pc:docMk/>
            <pc:sldMk cId="1027121186" sldId="257"/>
            <ac:spMk id="34" creationId="{D68803C4-E159-4360-B7BB-74205C8F782D}"/>
          </ac:spMkLst>
        </pc:spChg>
        <pc:spChg chg="add">
          <ac:chgData name="Hafiz Moghul" userId="S::hmoghul@tarbiyahacademy.org::ce2a89a1-003c-47a3-ad8d-a489bcdb5cd1" providerId="AD" clId="Web-{3CE36C2C-F869-155F-798D-FB9351178D13}" dt="2021-03-10T20:07:47.977" v="228"/>
          <ac:spMkLst>
            <pc:docMk/>
            <pc:sldMk cId="1027121186" sldId="257"/>
            <ac:spMk id="36" creationId="{504B0465-3B07-49BF-BEA7-D81476246293}"/>
          </ac:spMkLst>
        </pc:spChg>
        <pc:spChg chg="add">
          <ac:chgData name="Hafiz Moghul" userId="S::hmoghul@tarbiyahacademy.org::ce2a89a1-003c-47a3-ad8d-a489bcdb5cd1" providerId="AD" clId="Web-{3CE36C2C-F869-155F-798D-FB9351178D13}" dt="2021-03-10T20:07:47.977" v="228"/>
          <ac:spMkLst>
            <pc:docMk/>
            <pc:sldMk cId="1027121186" sldId="257"/>
            <ac:spMk id="38" creationId="{49B7FFA5-14CB-4A4F-9BCC-CA3AA5D9D276}"/>
          </ac:spMkLst>
        </pc:spChg>
        <pc:spChg chg="add">
          <ac:chgData name="Hafiz Moghul" userId="S::hmoghul@tarbiyahacademy.org::ce2a89a1-003c-47a3-ad8d-a489bcdb5cd1" providerId="AD" clId="Web-{3CE36C2C-F869-155F-798D-FB9351178D13}" dt="2021-03-10T20:07:47.977" v="228"/>
          <ac:spMkLst>
            <pc:docMk/>
            <pc:sldMk cId="1027121186" sldId="257"/>
            <ac:spMk id="40" creationId="{04E48745-7512-4EC2-9E20-9092D12150CA}"/>
          </ac:spMkLst>
        </pc:spChg>
        <pc:grpChg chg="del">
          <ac:chgData name="Hafiz Moghul" userId="S::hmoghul@tarbiyahacademy.org::ce2a89a1-003c-47a3-ad8d-a489bcdb5cd1" providerId="AD" clId="Web-{3CE36C2C-F869-155F-798D-FB9351178D13}" dt="2021-03-10T20:07:47.977" v="228"/>
          <ac:grpSpMkLst>
            <pc:docMk/>
            <pc:sldMk cId="1027121186" sldId="257"/>
            <ac:grpSpMk id="21" creationId="{E799C3D5-7D55-4046-808C-F290F456D6EF}"/>
          </ac:grpSpMkLst>
        </pc:grpChg>
        <pc:picChg chg="add mod">
          <ac:chgData name="Hafiz Moghul" userId="S::hmoghul@tarbiyahacademy.org::ce2a89a1-003c-47a3-ad8d-a489bcdb5cd1" providerId="AD" clId="Web-{3CE36C2C-F869-155F-798D-FB9351178D13}" dt="2021-03-10T20:07:47.977" v="228"/>
          <ac:picMkLst>
            <pc:docMk/>
            <pc:sldMk cId="1027121186" sldId="257"/>
            <ac:picMk id="4" creationId="{42351020-B881-47CE-93CF-485348C71964}"/>
          </ac:picMkLst>
        </pc:picChg>
      </pc:sldChg>
      <pc:sldChg chg="addSp delSp modSp">
        <pc:chgData name="Hafiz Moghul" userId="S::hmoghul@tarbiyahacademy.org::ce2a89a1-003c-47a3-ad8d-a489bcdb5cd1" providerId="AD" clId="Web-{3CE36C2C-F869-155F-798D-FB9351178D13}" dt="2021-03-10T20:10:20.715" v="251" actId="14100"/>
        <pc:sldMkLst>
          <pc:docMk/>
          <pc:sldMk cId="1877197446" sldId="262"/>
        </pc:sldMkLst>
        <pc:spChg chg="mod">
          <ac:chgData name="Hafiz Moghul" userId="S::hmoghul@tarbiyahacademy.org::ce2a89a1-003c-47a3-ad8d-a489bcdb5cd1" providerId="AD" clId="Web-{3CE36C2C-F869-155F-798D-FB9351178D13}" dt="2021-03-10T20:09:42.870" v="242"/>
          <ac:spMkLst>
            <pc:docMk/>
            <pc:sldMk cId="1877197446" sldId="262"/>
            <ac:spMk id="2" creationId="{F0DF7958-2220-46AC-841D-5725A319E177}"/>
          </ac:spMkLst>
        </pc:spChg>
        <pc:spChg chg="mod">
          <ac:chgData name="Hafiz Moghul" userId="S::hmoghul@tarbiyahacademy.org::ce2a89a1-003c-47a3-ad8d-a489bcdb5cd1" providerId="AD" clId="Web-{3CE36C2C-F869-155F-798D-FB9351178D13}" dt="2021-03-10T20:09:50.964" v="243" actId="14100"/>
          <ac:spMkLst>
            <pc:docMk/>
            <pc:sldMk cId="1877197446" sldId="262"/>
            <ac:spMk id="3" creationId="{69394E92-609B-40CF-808E-B1B4999BDE0E}"/>
          </ac:spMkLst>
        </pc:spChg>
        <pc:spChg chg="del">
          <ac:chgData name="Hafiz Moghul" userId="S::hmoghul@tarbiyahacademy.org::ce2a89a1-003c-47a3-ad8d-a489bcdb5cd1" providerId="AD" clId="Web-{3CE36C2C-F869-155F-798D-FB9351178D13}" dt="2021-03-10T20:09:42.870" v="242"/>
          <ac:spMkLst>
            <pc:docMk/>
            <pc:sldMk cId="1877197446" sldId="262"/>
            <ac:spMk id="15" creationId="{5118BA95-03E7-41B7-B442-0AF8C0A7FF68}"/>
          </ac:spMkLst>
        </pc:spChg>
        <pc:spChg chg="del">
          <ac:chgData name="Hafiz Moghul" userId="S::hmoghul@tarbiyahacademy.org::ce2a89a1-003c-47a3-ad8d-a489bcdb5cd1" providerId="AD" clId="Web-{3CE36C2C-F869-155F-798D-FB9351178D13}" dt="2021-03-10T20:09:42.870" v="242"/>
          <ac:spMkLst>
            <pc:docMk/>
            <pc:sldMk cId="1877197446" sldId="262"/>
            <ac:spMk id="24" creationId="{AD9B3EAD-A2B3-42C4-927C-3455E3E69EE6}"/>
          </ac:spMkLst>
        </pc:spChg>
        <pc:spChg chg="add">
          <ac:chgData name="Hafiz Moghul" userId="S::hmoghul@tarbiyahacademy.org::ce2a89a1-003c-47a3-ad8d-a489bcdb5cd1" providerId="AD" clId="Web-{3CE36C2C-F869-155F-798D-FB9351178D13}" dt="2021-03-10T20:09:42.870" v="242"/>
          <ac:spMkLst>
            <pc:docMk/>
            <pc:sldMk cId="1877197446" sldId="262"/>
            <ac:spMk id="29" creationId="{E009DD9B-5EE2-4C0D-8B2B-351C8C102205}"/>
          </ac:spMkLst>
        </pc:spChg>
        <pc:spChg chg="add">
          <ac:chgData name="Hafiz Moghul" userId="S::hmoghul@tarbiyahacademy.org::ce2a89a1-003c-47a3-ad8d-a489bcdb5cd1" providerId="AD" clId="Web-{3CE36C2C-F869-155F-798D-FB9351178D13}" dt="2021-03-10T20:09:42.870" v="242"/>
          <ac:spMkLst>
            <pc:docMk/>
            <pc:sldMk cId="1877197446" sldId="262"/>
            <ac:spMk id="31" creationId="{E720DB99-7745-4E75-9D96-AAB6D55C531E}"/>
          </ac:spMkLst>
        </pc:spChg>
        <pc:spChg chg="add">
          <ac:chgData name="Hafiz Moghul" userId="S::hmoghul@tarbiyahacademy.org::ce2a89a1-003c-47a3-ad8d-a489bcdb5cd1" providerId="AD" clId="Web-{3CE36C2C-F869-155F-798D-FB9351178D13}" dt="2021-03-10T20:09:42.870" v="242"/>
          <ac:spMkLst>
            <pc:docMk/>
            <pc:sldMk cId="1877197446" sldId="262"/>
            <ac:spMk id="33" creationId="{D68803C4-E159-4360-B7BB-74205C8F782D}"/>
          </ac:spMkLst>
        </pc:spChg>
        <pc:spChg chg="add">
          <ac:chgData name="Hafiz Moghul" userId="S::hmoghul@tarbiyahacademy.org::ce2a89a1-003c-47a3-ad8d-a489bcdb5cd1" providerId="AD" clId="Web-{3CE36C2C-F869-155F-798D-FB9351178D13}" dt="2021-03-10T20:09:42.870" v="242"/>
          <ac:spMkLst>
            <pc:docMk/>
            <pc:sldMk cId="1877197446" sldId="262"/>
            <ac:spMk id="35" creationId="{504B0465-3B07-49BF-BEA7-D81476246293}"/>
          </ac:spMkLst>
        </pc:spChg>
        <pc:spChg chg="add">
          <ac:chgData name="Hafiz Moghul" userId="S::hmoghul@tarbiyahacademy.org::ce2a89a1-003c-47a3-ad8d-a489bcdb5cd1" providerId="AD" clId="Web-{3CE36C2C-F869-155F-798D-FB9351178D13}" dt="2021-03-10T20:09:42.870" v="242"/>
          <ac:spMkLst>
            <pc:docMk/>
            <pc:sldMk cId="1877197446" sldId="262"/>
            <ac:spMk id="37" creationId="{49B7FFA5-14CB-4A4F-9BCC-CA3AA5D9D276}"/>
          </ac:spMkLst>
        </pc:spChg>
        <pc:spChg chg="add">
          <ac:chgData name="Hafiz Moghul" userId="S::hmoghul@tarbiyahacademy.org::ce2a89a1-003c-47a3-ad8d-a489bcdb5cd1" providerId="AD" clId="Web-{3CE36C2C-F869-155F-798D-FB9351178D13}" dt="2021-03-10T20:09:42.870" v="242"/>
          <ac:spMkLst>
            <pc:docMk/>
            <pc:sldMk cId="1877197446" sldId="262"/>
            <ac:spMk id="39" creationId="{04E48745-7512-4EC2-9E20-9092D12150CA}"/>
          </ac:spMkLst>
        </pc:spChg>
        <pc:grpChg chg="del">
          <ac:chgData name="Hafiz Moghul" userId="S::hmoghul@tarbiyahacademy.org::ce2a89a1-003c-47a3-ad8d-a489bcdb5cd1" providerId="AD" clId="Web-{3CE36C2C-F869-155F-798D-FB9351178D13}" dt="2021-03-10T20:09:42.870" v="242"/>
          <ac:grpSpMkLst>
            <pc:docMk/>
            <pc:sldMk cId="1877197446" sldId="262"/>
            <ac:grpSpMk id="20" creationId="{E799C3D5-7D55-4046-808C-F290F456D6EF}"/>
          </ac:grpSpMkLst>
        </pc:grpChg>
        <pc:picChg chg="add del mod">
          <ac:chgData name="Hafiz Moghul" userId="S::hmoghul@tarbiyahacademy.org::ce2a89a1-003c-47a3-ad8d-a489bcdb5cd1" providerId="AD" clId="Web-{3CE36C2C-F869-155F-798D-FB9351178D13}" dt="2021-03-10T20:09:34.776" v="241"/>
          <ac:picMkLst>
            <pc:docMk/>
            <pc:sldMk cId="1877197446" sldId="262"/>
            <ac:picMk id="4" creationId="{E741A6CC-D322-4715-9923-E5655993A82D}"/>
          </ac:picMkLst>
        </pc:picChg>
        <pc:picChg chg="add mod">
          <ac:chgData name="Hafiz Moghul" userId="S::hmoghul@tarbiyahacademy.org::ce2a89a1-003c-47a3-ad8d-a489bcdb5cd1" providerId="AD" clId="Web-{3CE36C2C-F869-155F-798D-FB9351178D13}" dt="2021-03-10T20:10:20.715" v="251" actId="14100"/>
          <ac:picMkLst>
            <pc:docMk/>
            <pc:sldMk cId="1877197446" sldId="262"/>
            <ac:picMk id="5" creationId="{75B8ED99-D697-42AA-B14F-476E98DF7F2C}"/>
          </ac:picMkLst>
        </pc:picChg>
      </pc:sldChg>
      <pc:sldChg chg="addSp delSp modSp">
        <pc:chgData name="Hafiz Moghul" userId="S::hmoghul@tarbiyahacademy.org::ce2a89a1-003c-47a3-ad8d-a489bcdb5cd1" providerId="AD" clId="Web-{3CE36C2C-F869-155F-798D-FB9351178D13}" dt="2021-03-10T20:12:23.686" v="254"/>
        <pc:sldMkLst>
          <pc:docMk/>
          <pc:sldMk cId="3502463731" sldId="263"/>
        </pc:sldMkLst>
        <pc:spChg chg="mod">
          <ac:chgData name="Hafiz Moghul" userId="S::hmoghul@tarbiyahacademy.org::ce2a89a1-003c-47a3-ad8d-a489bcdb5cd1" providerId="AD" clId="Web-{3CE36C2C-F869-155F-798D-FB9351178D13}" dt="2021-03-10T20:12:23.686" v="254"/>
          <ac:spMkLst>
            <pc:docMk/>
            <pc:sldMk cId="3502463731" sldId="263"/>
            <ac:spMk id="2" creationId="{6875B04D-7D60-4BF7-9D14-F41E453C2209}"/>
          </ac:spMkLst>
        </pc:spChg>
        <pc:spChg chg="mod">
          <ac:chgData name="Hafiz Moghul" userId="S::hmoghul@tarbiyahacademy.org::ce2a89a1-003c-47a3-ad8d-a489bcdb5cd1" providerId="AD" clId="Web-{3CE36C2C-F869-155F-798D-FB9351178D13}" dt="2021-03-10T20:12:23.686" v="254"/>
          <ac:spMkLst>
            <pc:docMk/>
            <pc:sldMk cId="3502463731" sldId="263"/>
            <ac:spMk id="3" creationId="{E2B8ED37-1074-415C-B86E-ACF33AF9DDB5}"/>
          </ac:spMkLst>
        </pc:spChg>
        <pc:spChg chg="del">
          <ac:chgData name="Hafiz Moghul" userId="S::hmoghul@tarbiyahacademy.org::ce2a89a1-003c-47a3-ad8d-a489bcdb5cd1" providerId="AD" clId="Web-{3CE36C2C-F869-155F-798D-FB9351178D13}" dt="2021-03-10T20:12:23.686" v="254"/>
          <ac:spMkLst>
            <pc:docMk/>
            <pc:sldMk cId="3502463731" sldId="263"/>
            <ac:spMk id="20" creationId="{5118BA95-03E7-41B7-B442-0AF8C0A7FF68}"/>
          </ac:spMkLst>
        </pc:spChg>
        <pc:spChg chg="del">
          <ac:chgData name="Hafiz Moghul" userId="S::hmoghul@tarbiyahacademy.org::ce2a89a1-003c-47a3-ad8d-a489bcdb5cd1" providerId="AD" clId="Web-{3CE36C2C-F869-155F-798D-FB9351178D13}" dt="2021-03-10T20:12:23.686" v="254"/>
          <ac:spMkLst>
            <pc:docMk/>
            <pc:sldMk cId="3502463731" sldId="263"/>
            <ac:spMk id="26" creationId="{AD9B3EAD-A2B3-42C4-927C-3455E3E69EE6}"/>
          </ac:spMkLst>
        </pc:spChg>
        <pc:spChg chg="add">
          <ac:chgData name="Hafiz Moghul" userId="S::hmoghul@tarbiyahacademy.org::ce2a89a1-003c-47a3-ad8d-a489bcdb5cd1" providerId="AD" clId="Web-{3CE36C2C-F869-155F-798D-FB9351178D13}" dt="2021-03-10T20:12:23.686" v="254"/>
          <ac:spMkLst>
            <pc:docMk/>
            <pc:sldMk cId="3502463731" sldId="263"/>
            <ac:spMk id="31" creationId="{E009DD9B-5EE2-4C0D-8B2B-351C8C102205}"/>
          </ac:spMkLst>
        </pc:spChg>
        <pc:spChg chg="add">
          <ac:chgData name="Hafiz Moghul" userId="S::hmoghul@tarbiyahacademy.org::ce2a89a1-003c-47a3-ad8d-a489bcdb5cd1" providerId="AD" clId="Web-{3CE36C2C-F869-155F-798D-FB9351178D13}" dt="2021-03-10T20:12:23.686" v="254"/>
          <ac:spMkLst>
            <pc:docMk/>
            <pc:sldMk cId="3502463731" sldId="263"/>
            <ac:spMk id="33" creationId="{E720DB99-7745-4E75-9D96-AAB6D55C531E}"/>
          </ac:spMkLst>
        </pc:spChg>
        <pc:spChg chg="add">
          <ac:chgData name="Hafiz Moghul" userId="S::hmoghul@tarbiyahacademy.org::ce2a89a1-003c-47a3-ad8d-a489bcdb5cd1" providerId="AD" clId="Web-{3CE36C2C-F869-155F-798D-FB9351178D13}" dt="2021-03-10T20:12:23.686" v="254"/>
          <ac:spMkLst>
            <pc:docMk/>
            <pc:sldMk cId="3502463731" sldId="263"/>
            <ac:spMk id="35" creationId="{D68803C4-E159-4360-B7BB-74205C8F782D}"/>
          </ac:spMkLst>
        </pc:spChg>
        <pc:spChg chg="add">
          <ac:chgData name="Hafiz Moghul" userId="S::hmoghul@tarbiyahacademy.org::ce2a89a1-003c-47a3-ad8d-a489bcdb5cd1" providerId="AD" clId="Web-{3CE36C2C-F869-155F-798D-FB9351178D13}" dt="2021-03-10T20:12:23.686" v="254"/>
          <ac:spMkLst>
            <pc:docMk/>
            <pc:sldMk cId="3502463731" sldId="263"/>
            <ac:spMk id="37" creationId="{504B0465-3B07-49BF-BEA7-D81476246293}"/>
          </ac:spMkLst>
        </pc:spChg>
        <pc:spChg chg="add">
          <ac:chgData name="Hafiz Moghul" userId="S::hmoghul@tarbiyahacademy.org::ce2a89a1-003c-47a3-ad8d-a489bcdb5cd1" providerId="AD" clId="Web-{3CE36C2C-F869-155F-798D-FB9351178D13}" dt="2021-03-10T20:12:23.686" v="254"/>
          <ac:spMkLst>
            <pc:docMk/>
            <pc:sldMk cId="3502463731" sldId="263"/>
            <ac:spMk id="39" creationId="{49B7FFA5-14CB-4A4F-9BCC-CA3AA5D9D276}"/>
          </ac:spMkLst>
        </pc:spChg>
        <pc:spChg chg="add">
          <ac:chgData name="Hafiz Moghul" userId="S::hmoghul@tarbiyahacademy.org::ce2a89a1-003c-47a3-ad8d-a489bcdb5cd1" providerId="AD" clId="Web-{3CE36C2C-F869-155F-798D-FB9351178D13}" dt="2021-03-10T20:12:23.686" v="254"/>
          <ac:spMkLst>
            <pc:docMk/>
            <pc:sldMk cId="3502463731" sldId="263"/>
            <ac:spMk id="41" creationId="{04E48745-7512-4EC2-9E20-9092D12150CA}"/>
          </ac:spMkLst>
        </pc:spChg>
        <pc:grpChg chg="del">
          <ac:chgData name="Hafiz Moghul" userId="S::hmoghul@tarbiyahacademy.org::ce2a89a1-003c-47a3-ad8d-a489bcdb5cd1" providerId="AD" clId="Web-{3CE36C2C-F869-155F-798D-FB9351178D13}" dt="2021-03-10T20:12:23.686" v="254"/>
          <ac:grpSpMkLst>
            <pc:docMk/>
            <pc:sldMk cId="3502463731" sldId="263"/>
            <ac:grpSpMk id="22" creationId="{E799C3D5-7D55-4046-808C-F290F456D6EF}"/>
          </ac:grpSpMkLst>
        </pc:grpChg>
        <pc:picChg chg="add mod ord">
          <ac:chgData name="Hafiz Moghul" userId="S::hmoghul@tarbiyahacademy.org::ce2a89a1-003c-47a3-ad8d-a489bcdb5cd1" providerId="AD" clId="Web-{3CE36C2C-F869-155F-798D-FB9351178D13}" dt="2021-03-10T20:12:23.686" v="254"/>
          <ac:picMkLst>
            <pc:docMk/>
            <pc:sldMk cId="3502463731" sldId="263"/>
            <ac:picMk id="5" creationId="{987005BE-241B-445F-AC07-94296F0D9AC5}"/>
          </ac:picMkLst>
        </pc:picChg>
      </pc:sldChg>
      <pc:sldChg chg="addSp delSp modSp">
        <pc:chgData name="Hafiz Moghul" userId="S::hmoghul@tarbiyahacademy.org::ce2a89a1-003c-47a3-ad8d-a489bcdb5cd1" providerId="AD" clId="Web-{3CE36C2C-F869-155F-798D-FB9351178D13}" dt="2021-03-10T20:06:05.772" v="211" actId="14100"/>
        <pc:sldMkLst>
          <pc:docMk/>
          <pc:sldMk cId="3363209014" sldId="265"/>
        </pc:sldMkLst>
        <pc:spChg chg="mod">
          <ac:chgData name="Hafiz Moghul" userId="S::hmoghul@tarbiyahacademy.org::ce2a89a1-003c-47a3-ad8d-a489bcdb5cd1" providerId="AD" clId="Web-{3CE36C2C-F869-155F-798D-FB9351178D13}" dt="2021-03-10T20:04:22.285" v="173" actId="14100"/>
          <ac:spMkLst>
            <pc:docMk/>
            <pc:sldMk cId="3363209014" sldId="265"/>
            <ac:spMk id="2" creationId="{D5E47342-CDF8-4344-96A1-C37CB70CB51E}"/>
          </ac:spMkLst>
        </pc:spChg>
        <pc:spChg chg="mod">
          <ac:chgData name="Hafiz Moghul" userId="S::hmoghul@tarbiyahacademy.org::ce2a89a1-003c-47a3-ad8d-a489bcdb5cd1" providerId="AD" clId="Web-{3CE36C2C-F869-155F-798D-FB9351178D13}" dt="2021-03-10T20:03:12.503" v="136"/>
          <ac:spMkLst>
            <pc:docMk/>
            <pc:sldMk cId="3363209014" sldId="265"/>
            <ac:spMk id="3" creationId="{B4B2206F-ED6E-4642-B8F9-9A0A3D48811B}"/>
          </ac:spMkLst>
        </pc:spChg>
        <pc:spChg chg="add mod">
          <ac:chgData name="Hafiz Moghul" userId="S::hmoghul@tarbiyahacademy.org::ce2a89a1-003c-47a3-ad8d-a489bcdb5cd1" providerId="AD" clId="Web-{3CE36C2C-F869-155F-798D-FB9351178D13}" dt="2021-03-10T20:06:05.772" v="211" actId="14100"/>
          <ac:spMkLst>
            <pc:docMk/>
            <pc:sldMk cId="3363209014" sldId="265"/>
            <ac:spMk id="6" creationId="{B932F157-0550-4B08-92F2-39E93724FE01}"/>
          </ac:spMkLst>
        </pc:spChg>
        <pc:spChg chg="del">
          <ac:chgData name="Hafiz Moghul" userId="S::hmoghul@tarbiyahacademy.org::ce2a89a1-003c-47a3-ad8d-a489bcdb5cd1" providerId="AD" clId="Web-{3CE36C2C-F869-155F-798D-FB9351178D13}" dt="2021-03-10T20:03:12.503" v="136"/>
          <ac:spMkLst>
            <pc:docMk/>
            <pc:sldMk cId="3363209014" sldId="265"/>
            <ac:spMk id="9" creationId="{5118BA95-03E7-41B7-B442-0AF8C0A7FF68}"/>
          </ac:spMkLst>
        </pc:spChg>
        <pc:spChg chg="del">
          <ac:chgData name="Hafiz Moghul" userId="S::hmoghul@tarbiyahacademy.org::ce2a89a1-003c-47a3-ad8d-a489bcdb5cd1" providerId="AD" clId="Web-{3CE36C2C-F869-155F-798D-FB9351178D13}" dt="2021-03-10T20:03:12.503" v="136"/>
          <ac:spMkLst>
            <pc:docMk/>
            <pc:sldMk cId="3363209014" sldId="265"/>
            <ac:spMk id="15" creationId="{AD9B3EAD-A2B3-42C4-927C-3455E3E69EE6}"/>
          </ac:spMkLst>
        </pc:spChg>
        <pc:spChg chg="add">
          <ac:chgData name="Hafiz Moghul" userId="S::hmoghul@tarbiyahacademy.org::ce2a89a1-003c-47a3-ad8d-a489bcdb5cd1" providerId="AD" clId="Web-{3CE36C2C-F869-155F-798D-FB9351178D13}" dt="2021-03-10T20:03:12.503" v="136"/>
          <ac:spMkLst>
            <pc:docMk/>
            <pc:sldMk cId="3363209014" sldId="265"/>
            <ac:spMk id="20" creationId="{E009DD9B-5EE2-4C0D-8B2B-351C8C102205}"/>
          </ac:spMkLst>
        </pc:spChg>
        <pc:spChg chg="add">
          <ac:chgData name="Hafiz Moghul" userId="S::hmoghul@tarbiyahacademy.org::ce2a89a1-003c-47a3-ad8d-a489bcdb5cd1" providerId="AD" clId="Web-{3CE36C2C-F869-155F-798D-FB9351178D13}" dt="2021-03-10T20:03:12.503" v="136"/>
          <ac:spMkLst>
            <pc:docMk/>
            <pc:sldMk cId="3363209014" sldId="265"/>
            <ac:spMk id="22" creationId="{E720DB99-7745-4E75-9D96-AAB6D55C531E}"/>
          </ac:spMkLst>
        </pc:spChg>
        <pc:spChg chg="add">
          <ac:chgData name="Hafiz Moghul" userId="S::hmoghul@tarbiyahacademy.org::ce2a89a1-003c-47a3-ad8d-a489bcdb5cd1" providerId="AD" clId="Web-{3CE36C2C-F869-155F-798D-FB9351178D13}" dt="2021-03-10T20:03:12.503" v="136"/>
          <ac:spMkLst>
            <pc:docMk/>
            <pc:sldMk cId="3363209014" sldId="265"/>
            <ac:spMk id="24" creationId="{D68803C4-E159-4360-B7BB-74205C8F782D}"/>
          </ac:spMkLst>
        </pc:spChg>
        <pc:spChg chg="add">
          <ac:chgData name="Hafiz Moghul" userId="S::hmoghul@tarbiyahacademy.org::ce2a89a1-003c-47a3-ad8d-a489bcdb5cd1" providerId="AD" clId="Web-{3CE36C2C-F869-155F-798D-FB9351178D13}" dt="2021-03-10T20:03:12.503" v="136"/>
          <ac:spMkLst>
            <pc:docMk/>
            <pc:sldMk cId="3363209014" sldId="265"/>
            <ac:spMk id="26" creationId="{504B0465-3B07-49BF-BEA7-D81476246293}"/>
          </ac:spMkLst>
        </pc:spChg>
        <pc:spChg chg="add">
          <ac:chgData name="Hafiz Moghul" userId="S::hmoghul@tarbiyahacademy.org::ce2a89a1-003c-47a3-ad8d-a489bcdb5cd1" providerId="AD" clId="Web-{3CE36C2C-F869-155F-798D-FB9351178D13}" dt="2021-03-10T20:03:12.503" v="136"/>
          <ac:spMkLst>
            <pc:docMk/>
            <pc:sldMk cId="3363209014" sldId="265"/>
            <ac:spMk id="28" creationId="{49B7FFA5-14CB-4A4F-9BCC-CA3AA5D9D276}"/>
          </ac:spMkLst>
        </pc:spChg>
        <pc:spChg chg="add">
          <ac:chgData name="Hafiz Moghul" userId="S::hmoghul@tarbiyahacademy.org::ce2a89a1-003c-47a3-ad8d-a489bcdb5cd1" providerId="AD" clId="Web-{3CE36C2C-F869-155F-798D-FB9351178D13}" dt="2021-03-10T20:03:12.503" v="136"/>
          <ac:spMkLst>
            <pc:docMk/>
            <pc:sldMk cId="3363209014" sldId="265"/>
            <ac:spMk id="30" creationId="{04E48745-7512-4EC2-9E20-9092D12150CA}"/>
          </ac:spMkLst>
        </pc:spChg>
        <pc:grpChg chg="del">
          <ac:chgData name="Hafiz Moghul" userId="S::hmoghul@tarbiyahacademy.org::ce2a89a1-003c-47a3-ad8d-a489bcdb5cd1" providerId="AD" clId="Web-{3CE36C2C-F869-155F-798D-FB9351178D13}" dt="2021-03-10T20:03:12.503" v="136"/>
          <ac:grpSpMkLst>
            <pc:docMk/>
            <pc:sldMk cId="3363209014" sldId="265"/>
            <ac:grpSpMk id="11" creationId="{E799C3D5-7D55-4046-808C-F290F456D6EF}"/>
          </ac:grpSpMkLst>
        </pc:grpChg>
        <pc:picChg chg="add mod ord">
          <ac:chgData name="Hafiz Moghul" userId="S::hmoghul@tarbiyahacademy.org::ce2a89a1-003c-47a3-ad8d-a489bcdb5cd1" providerId="AD" clId="Web-{3CE36C2C-F869-155F-798D-FB9351178D13}" dt="2021-03-10T20:03:12.503" v="136"/>
          <ac:picMkLst>
            <pc:docMk/>
            <pc:sldMk cId="3363209014" sldId="265"/>
            <ac:picMk id="5" creationId="{A5A84142-F5CE-45AD-A306-E5175BBCA10D}"/>
          </ac:picMkLst>
        </pc:picChg>
      </pc:sldChg>
      <pc:sldChg chg="addSp delSp modSp mod setBg">
        <pc:chgData name="Hafiz Moghul" userId="S::hmoghul@tarbiyahacademy.org::ce2a89a1-003c-47a3-ad8d-a489bcdb5cd1" providerId="AD" clId="Web-{3CE36C2C-F869-155F-798D-FB9351178D13}" dt="2021-03-10T21:00:18.245" v="453"/>
        <pc:sldMkLst>
          <pc:docMk/>
          <pc:sldMk cId="2257075687" sldId="266"/>
        </pc:sldMkLst>
        <pc:spChg chg="mod">
          <ac:chgData name="Hafiz Moghul" userId="S::hmoghul@tarbiyahacademy.org::ce2a89a1-003c-47a3-ad8d-a489bcdb5cd1" providerId="AD" clId="Web-{3CE36C2C-F869-155F-798D-FB9351178D13}" dt="2021-03-10T21:00:18.245" v="453"/>
          <ac:spMkLst>
            <pc:docMk/>
            <pc:sldMk cId="2257075687" sldId="266"/>
            <ac:spMk id="2" creationId="{EF3B8137-F1D9-4BFD-8D9C-672449CC204A}"/>
          </ac:spMkLst>
        </pc:spChg>
        <pc:spChg chg="del">
          <ac:chgData name="Hafiz Moghul" userId="S::hmoghul@tarbiyahacademy.org::ce2a89a1-003c-47a3-ad8d-a489bcdb5cd1" providerId="AD" clId="Web-{3CE36C2C-F869-155F-798D-FB9351178D13}" dt="2021-03-10T21:00:15.480" v="452"/>
          <ac:spMkLst>
            <pc:docMk/>
            <pc:sldMk cId="2257075687" sldId="266"/>
            <ac:spMk id="3" creationId="{228E3CA9-CAB9-4E95-8F10-7318DFE55D1D}"/>
          </ac:spMkLst>
        </pc:spChg>
        <pc:spChg chg="add">
          <ac:chgData name="Hafiz Moghul" userId="S::hmoghul@tarbiyahacademy.org::ce2a89a1-003c-47a3-ad8d-a489bcdb5cd1" providerId="AD" clId="Web-{3CE36C2C-F869-155F-798D-FB9351178D13}" dt="2021-03-10T21:00:18.245" v="453"/>
          <ac:spMkLst>
            <pc:docMk/>
            <pc:sldMk cId="2257075687" sldId="266"/>
            <ac:spMk id="8" creationId="{157C2D89-4338-4A42-83B9-C94D2FC8BE76}"/>
          </ac:spMkLst>
        </pc:spChg>
        <pc:spChg chg="add">
          <ac:chgData name="Hafiz Moghul" userId="S::hmoghul@tarbiyahacademy.org::ce2a89a1-003c-47a3-ad8d-a489bcdb5cd1" providerId="AD" clId="Web-{3CE36C2C-F869-155F-798D-FB9351178D13}" dt="2021-03-10T21:00:18.245" v="453"/>
          <ac:spMkLst>
            <pc:docMk/>
            <pc:sldMk cId="2257075687" sldId="266"/>
            <ac:spMk id="11" creationId="{E009DD9B-5EE2-4C0D-8B2B-351C8C102205}"/>
          </ac:spMkLst>
        </pc:spChg>
        <pc:spChg chg="add">
          <ac:chgData name="Hafiz Moghul" userId="S::hmoghul@tarbiyahacademy.org::ce2a89a1-003c-47a3-ad8d-a489bcdb5cd1" providerId="AD" clId="Web-{3CE36C2C-F869-155F-798D-FB9351178D13}" dt="2021-03-10T21:00:18.245" v="453"/>
          <ac:spMkLst>
            <pc:docMk/>
            <pc:sldMk cId="2257075687" sldId="266"/>
            <ac:spMk id="13" creationId="{E720DB99-7745-4E75-9D96-AAB6D55C531E}"/>
          </ac:spMkLst>
        </pc:spChg>
        <pc:spChg chg="add">
          <ac:chgData name="Hafiz Moghul" userId="S::hmoghul@tarbiyahacademy.org::ce2a89a1-003c-47a3-ad8d-a489bcdb5cd1" providerId="AD" clId="Web-{3CE36C2C-F869-155F-798D-FB9351178D13}" dt="2021-03-10T21:00:18.245" v="453"/>
          <ac:spMkLst>
            <pc:docMk/>
            <pc:sldMk cId="2257075687" sldId="266"/>
            <ac:spMk id="15" creationId="{D68803C4-E159-4360-B7BB-74205C8F782D}"/>
          </ac:spMkLst>
        </pc:spChg>
        <pc:spChg chg="add">
          <ac:chgData name="Hafiz Moghul" userId="S::hmoghul@tarbiyahacademy.org::ce2a89a1-003c-47a3-ad8d-a489bcdb5cd1" providerId="AD" clId="Web-{3CE36C2C-F869-155F-798D-FB9351178D13}" dt="2021-03-10T21:00:18.245" v="453"/>
          <ac:spMkLst>
            <pc:docMk/>
            <pc:sldMk cId="2257075687" sldId="266"/>
            <ac:spMk id="17" creationId="{504B0465-3B07-49BF-BEA7-D81476246293}"/>
          </ac:spMkLst>
        </pc:spChg>
        <pc:spChg chg="add">
          <ac:chgData name="Hafiz Moghul" userId="S::hmoghul@tarbiyahacademy.org::ce2a89a1-003c-47a3-ad8d-a489bcdb5cd1" providerId="AD" clId="Web-{3CE36C2C-F869-155F-798D-FB9351178D13}" dt="2021-03-10T21:00:18.245" v="453"/>
          <ac:spMkLst>
            <pc:docMk/>
            <pc:sldMk cId="2257075687" sldId="266"/>
            <ac:spMk id="19" creationId="{49B7FFA5-14CB-4A4F-9BCC-CA3AA5D9D276}"/>
          </ac:spMkLst>
        </pc:spChg>
        <pc:spChg chg="add">
          <ac:chgData name="Hafiz Moghul" userId="S::hmoghul@tarbiyahacademy.org::ce2a89a1-003c-47a3-ad8d-a489bcdb5cd1" providerId="AD" clId="Web-{3CE36C2C-F869-155F-798D-FB9351178D13}" dt="2021-03-10T21:00:18.245" v="453"/>
          <ac:spMkLst>
            <pc:docMk/>
            <pc:sldMk cId="2257075687" sldId="266"/>
            <ac:spMk id="21" creationId="{04E48745-7512-4EC2-9E20-9092D12150CA}"/>
          </ac:spMkLst>
        </pc:spChg>
        <pc:picChg chg="add mod ord">
          <ac:chgData name="Hafiz Moghul" userId="S::hmoghul@tarbiyahacademy.org::ce2a89a1-003c-47a3-ad8d-a489bcdb5cd1" providerId="AD" clId="Web-{3CE36C2C-F869-155F-798D-FB9351178D13}" dt="2021-03-10T21:00:18.245" v="453"/>
          <ac:picMkLst>
            <pc:docMk/>
            <pc:sldMk cId="2257075687" sldId="266"/>
            <ac:picMk id="4" creationId="{E62B57F6-F699-4035-B381-2A6F7DB93E0E}"/>
          </ac:picMkLst>
        </pc:picChg>
      </pc:sldChg>
      <pc:sldChg chg="addSp delSp modSp del mod setBg">
        <pc:chgData name="Hafiz Moghul" userId="S::hmoghul@tarbiyahacademy.org::ce2a89a1-003c-47a3-ad8d-a489bcdb5cd1" providerId="AD" clId="Web-{3CE36C2C-F869-155F-798D-FB9351178D13}" dt="2021-03-10T20:50:27.874" v="427"/>
        <pc:sldMkLst>
          <pc:docMk/>
          <pc:sldMk cId="3472861941" sldId="267"/>
        </pc:sldMkLst>
        <pc:spChg chg="mod">
          <ac:chgData name="Hafiz Moghul" userId="S::hmoghul@tarbiyahacademy.org::ce2a89a1-003c-47a3-ad8d-a489bcdb5cd1" providerId="AD" clId="Web-{3CE36C2C-F869-155F-798D-FB9351178D13}" dt="2021-03-10T20:49:51.639" v="425"/>
          <ac:spMkLst>
            <pc:docMk/>
            <pc:sldMk cId="3472861941" sldId="267"/>
            <ac:spMk id="2" creationId="{05FDDEE5-C58C-410E-877B-A6F587CE4505}"/>
          </ac:spMkLst>
        </pc:spChg>
        <pc:spChg chg="del mod">
          <ac:chgData name="Hafiz Moghul" userId="S::hmoghul@tarbiyahacademy.org::ce2a89a1-003c-47a3-ad8d-a489bcdb5cd1" providerId="AD" clId="Web-{3CE36C2C-F869-155F-798D-FB9351178D13}" dt="2021-03-10T20:49:28.904" v="419"/>
          <ac:spMkLst>
            <pc:docMk/>
            <pc:sldMk cId="3472861941" sldId="267"/>
            <ac:spMk id="3" creationId="{C279931A-FE51-419C-BD8E-E3C3B9CA4254}"/>
          </ac:spMkLst>
        </pc:spChg>
        <pc:spChg chg="add del">
          <ac:chgData name="Hafiz Moghul" userId="S::hmoghul@tarbiyahacademy.org::ce2a89a1-003c-47a3-ad8d-a489bcdb5cd1" providerId="AD" clId="Web-{3CE36C2C-F869-155F-798D-FB9351178D13}" dt="2021-03-10T20:49:51.639" v="425"/>
          <ac:spMkLst>
            <pc:docMk/>
            <pc:sldMk cId="3472861941" sldId="267"/>
            <ac:spMk id="9" creationId="{BCFFB95F-D901-4937-8084-8A7BAA84FAFB}"/>
          </ac:spMkLst>
        </pc:spChg>
        <pc:spChg chg="add">
          <ac:chgData name="Hafiz Moghul" userId="S::hmoghul@tarbiyahacademy.org::ce2a89a1-003c-47a3-ad8d-a489bcdb5cd1" providerId="AD" clId="Web-{3CE36C2C-F869-155F-798D-FB9351178D13}" dt="2021-03-10T20:49:51.639" v="425"/>
          <ac:spMkLst>
            <pc:docMk/>
            <pc:sldMk cId="3472861941" sldId="267"/>
            <ac:spMk id="15" creationId="{A943D298-0548-4C7A-870B-7594104F8214}"/>
          </ac:spMkLst>
        </pc:spChg>
        <pc:spChg chg="add">
          <ac:chgData name="Hafiz Moghul" userId="S::hmoghul@tarbiyahacademy.org::ce2a89a1-003c-47a3-ad8d-a489bcdb5cd1" providerId="AD" clId="Web-{3CE36C2C-F869-155F-798D-FB9351178D13}" dt="2021-03-10T20:49:51.639" v="425"/>
          <ac:spMkLst>
            <pc:docMk/>
            <pc:sldMk cId="3472861941" sldId="267"/>
            <ac:spMk id="16" creationId="{FF7B26C5-D249-4988-B86B-5A3D9E7BD900}"/>
          </ac:spMkLst>
        </pc:spChg>
        <pc:spChg chg="add del">
          <ac:chgData name="Hafiz Moghul" userId="S::hmoghul@tarbiyahacademy.org::ce2a89a1-003c-47a3-ad8d-a489bcdb5cd1" providerId="AD" clId="Web-{3CE36C2C-F869-155F-798D-FB9351178D13}" dt="2021-03-10T20:49:51.592" v="424"/>
          <ac:spMkLst>
            <pc:docMk/>
            <pc:sldMk cId="3472861941" sldId="267"/>
            <ac:spMk id="18" creationId="{2A0E4E09-FC02-4ADC-951A-3FFA90B6FE39}"/>
          </ac:spMkLst>
        </pc:spChg>
        <pc:spChg chg="add del">
          <ac:chgData name="Hafiz Moghul" userId="S::hmoghul@tarbiyahacademy.org::ce2a89a1-003c-47a3-ad8d-a489bcdb5cd1" providerId="AD" clId="Web-{3CE36C2C-F869-155F-798D-FB9351178D13}" dt="2021-03-10T20:49:51.592" v="424"/>
          <ac:spMkLst>
            <pc:docMk/>
            <pc:sldMk cId="3472861941" sldId="267"/>
            <ac:spMk id="20" creationId="{0060CE1A-A2ED-43AC-857D-05822177FAD1}"/>
          </ac:spMkLst>
        </pc:spChg>
        <pc:grpChg chg="add del">
          <ac:chgData name="Hafiz Moghul" userId="S::hmoghul@tarbiyahacademy.org::ce2a89a1-003c-47a3-ad8d-a489bcdb5cd1" providerId="AD" clId="Web-{3CE36C2C-F869-155F-798D-FB9351178D13}" dt="2021-03-10T20:49:51.639" v="425"/>
          <ac:grpSpMkLst>
            <pc:docMk/>
            <pc:sldMk cId="3472861941" sldId="267"/>
            <ac:grpSpMk id="11" creationId="{60F473BD-3FD3-4548-A8F5-11D3C9CB88BC}"/>
          </ac:grpSpMkLst>
        </pc:grpChg>
        <pc:grpChg chg="add">
          <ac:chgData name="Hafiz Moghul" userId="S::hmoghul@tarbiyahacademy.org::ce2a89a1-003c-47a3-ad8d-a489bcdb5cd1" providerId="AD" clId="Web-{3CE36C2C-F869-155F-798D-FB9351178D13}" dt="2021-03-10T20:49:51.639" v="425"/>
          <ac:grpSpMkLst>
            <pc:docMk/>
            <pc:sldMk cId="3472861941" sldId="267"/>
            <ac:grpSpMk id="17" creationId="{46FDAED0-8B04-4181-B3D3-EA0A93C6659B}"/>
          </ac:grpSpMkLst>
        </pc:grpChg>
        <pc:grpChg chg="add del">
          <ac:chgData name="Hafiz Moghul" userId="S::hmoghul@tarbiyahacademy.org::ce2a89a1-003c-47a3-ad8d-a489bcdb5cd1" providerId="AD" clId="Web-{3CE36C2C-F869-155F-798D-FB9351178D13}" dt="2021-03-10T20:49:51.592" v="424"/>
          <ac:grpSpMkLst>
            <pc:docMk/>
            <pc:sldMk cId="3472861941" sldId="267"/>
            <ac:grpSpMk id="22" creationId="{D68B9961-F007-40D1-AF51-61B6DE5106CE}"/>
          </ac:grpSpMkLst>
        </pc:grpChg>
        <pc:graphicFrameChg chg="add mod modGraphic">
          <ac:chgData name="Hafiz Moghul" userId="S::hmoghul@tarbiyahacademy.org::ce2a89a1-003c-47a3-ad8d-a489bcdb5cd1" providerId="AD" clId="Web-{3CE36C2C-F869-155F-798D-FB9351178D13}" dt="2021-03-10T20:50:02.701" v="426" actId="1076"/>
          <ac:graphicFrameMkLst>
            <pc:docMk/>
            <pc:sldMk cId="3472861941" sldId="267"/>
            <ac:graphicFrameMk id="5" creationId="{13364408-59C6-4255-A59A-C55B9FC8C1BB}"/>
          </ac:graphicFrameMkLst>
        </pc:graphicFrameChg>
      </pc:sldChg>
      <pc:sldChg chg="addSp delSp modSp">
        <pc:chgData name="Hafiz Moghul" userId="S::hmoghul@tarbiyahacademy.org::ce2a89a1-003c-47a3-ad8d-a489bcdb5cd1" providerId="AD" clId="Web-{3CE36C2C-F869-155F-798D-FB9351178D13}" dt="2021-03-10T19:54:39.476" v="72"/>
        <pc:sldMkLst>
          <pc:docMk/>
          <pc:sldMk cId="3580303727" sldId="269"/>
        </pc:sldMkLst>
        <pc:spChg chg="mod">
          <ac:chgData name="Hafiz Moghul" userId="S::hmoghul@tarbiyahacademy.org::ce2a89a1-003c-47a3-ad8d-a489bcdb5cd1" providerId="AD" clId="Web-{3CE36C2C-F869-155F-798D-FB9351178D13}" dt="2021-03-10T19:54:39.476" v="72"/>
          <ac:spMkLst>
            <pc:docMk/>
            <pc:sldMk cId="3580303727" sldId="269"/>
            <ac:spMk id="2" creationId="{6875B04D-7D60-4BF7-9D14-F41E453C2209}"/>
          </ac:spMkLst>
        </pc:spChg>
        <pc:spChg chg="mod">
          <ac:chgData name="Hafiz Moghul" userId="S::hmoghul@tarbiyahacademy.org::ce2a89a1-003c-47a3-ad8d-a489bcdb5cd1" providerId="AD" clId="Web-{3CE36C2C-F869-155F-798D-FB9351178D13}" dt="2021-03-10T19:54:39.476" v="72"/>
          <ac:spMkLst>
            <pc:docMk/>
            <pc:sldMk cId="3580303727" sldId="269"/>
            <ac:spMk id="3" creationId="{E2B8ED37-1074-415C-B86E-ACF33AF9DDB5}"/>
          </ac:spMkLst>
        </pc:spChg>
        <pc:spChg chg="del">
          <ac:chgData name="Hafiz Moghul" userId="S::hmoghul@tarbiyahacademy.org::ce2a89a1-003c-47a3-ad8d-a489bcdb5cd1" providerId="AD" clId="Web-{3CE36C2C-F869-155F-798D-FB9351178D13}" dt="2021-03-10T19:54:39.476" v="72"/>
          <ac:spMkLst>
            <pc:docMk/>
            <pc:sldMk cId="3580303727" sldId="269"/>
            <ac:spMk id="20" creationId="{5118BA95-03E7-41B7-B442-0AF8C0A7FF68}"/>
          </ac:spMkLst>
        </pc:spChg>
        <pc:spChg chg="del">
          <ac:chgData name="Hafiz Moghul" userId="S::hmoghul@tarbiyahacademy.org::ce2a89a1-003c-47a3-ad8d-a489bcdb5cd1" providerId="AD" clId="Web-{3CE36C2C-F869-155F-798D-FB9351178D13}" dt="2021-03-10T19:54:39.476" v="72"/>
          <ac:spMkLst>
            <pc:docMk/>
            <pc:sldMk cId="3580303727" sldId="269"/>
            <ac:spMk id="26" creationId="{AD9B3EAD-A2B3-42C4-927C-3455E3E69EE6}"/>
          </ac:spMkLst>
        </pc:spChg>
        <pc:spChg chg="add">
          <ac:chgData name="Hafiz Moghul" userId="S::hmoghul@tarbiyahacademy.org::ce2a89a1-003c-47a3-ad8d-a489bcdb5cd1" providerId="AD" clId="Web-{3CE36C2C-F869-155F-798D-FB9351178D13}" dt="2021-03-10T19:54:39.476" v="72"/>
          <ac:spMkLst>
            <pc:docMk/>
            <pc:sldMk cId="3580303727" sldId="269"/>
            <ac:spMk id="31" creationId="{E009DD9B-5EE2-4C0D-8B2B-351C8C102205}"/>
          </ac:spMkLst>
        </pc:spChg>
        <pc:spChg chg="add">
          <ac:chgData name="Hafiz Moghul" userId="S::hmoghul@tarbiyahacademy.org::ce2a89a1-003c-47a3-ad8d-a489bcdb5cd1" providerId="AD" clId="Web-{3CE36C2C-F869-155F-798D-FB9351178D13}" dt="2021-03-10T19:54:39.476" v="72"/>
          <ac:spMkLst>
            <pc:docMk/>
            <pc:sldMk cId="3580303727" sldId="269"/>
            <ac:spMk id="33" creationId="{E720DB99-7745-4E75-9D96-AAB6D55C531E}"/>
          </ac:spMkLst>
        </pc:spChg>
        <pc:spChg chg="add">
          <ac:chgData name="Hafiz Moghul" userId="S::hmoghul@tarbiyahacademy.org::ce2a89a1-003c-47a3-ad8d-a489bcdb5cd1" providerId="AD" clId="Web-{3CE36C2C-F869-155F-798D-FB9351178D13}" dt="2021-03-10T19:54:39.476" v="72"/>
          <ac:spMkLst>
            <pc:docMk/>
            <pc:sldMk cId="3580303727" sldId="269"/>
            <ac:spMk id="35" creationId="{D68803C4-E159-4360-B7BB-74205C8F782D}"/>
          </ac:spMkLst>
        </pc:spChg>
        <pc:spChg chg="add">
          <ac:chgData name="Hafiz Moghul" userId="S::hmoghul@tarbiyahacademy.org::ce2a89a1-003c-47a3-ad8d-a489bcdb5cd1" providerId="AD" clId="Web-{3CE36C2C-F869-155F-798D-FB9351178D13}" dt="2021-03-10T19:54:39.476" v="72"/>
          <ac:spMkLst>
            <pc:docMk/>
            <pc:sldMk cId="3580303727" sldId="269"/>
            <ac:spMk id="37" creationId="{504B0465-3B07-49BF-BEA7-D81476246293}"/>
          </ac:spMkLst>
        </pc:spChg>
        <pc:spChg chg="add">
          <ac:chgData name="Hafiz Moghul" userId="S::hmoghul@tarbiyahacademy.org::ce2a89a1-003c-47a3-ad8d-a489bcdb5cd1" providerId="AD" clId="Web-{3CE36C2C-F869-155F-798D-FB9351178D13}" dt="2021-03-10T19:54:39.476" v="72"/>
          <ac:spMkLst>
            <pc:docMk/>
            <pc:sldMk cId="3580303727" sldId="269"/>
            <ac:spMk id="39" creationId="{49B7FFA5-14CB-4A4F-9BCC-CA3AA5D9D276}"/>
          </ac:spMkLst>
        </pc:spChg>
        <pc:spChg chg="add">
          <ac:chgData name="Hafiz Moghul" userId="S::hmoghul@tarbiyahacademy.org::ce2a89a1-003c-47a3-ad8d-a489bcdb5cd1" providerId="AD" clId="Web-{3CE36C2C-F869-155F-798D-FB9351178D13}" dt="2021-03-10T19:54:39.476" v="72"/>
          <ac:spMkLst>
            <pc:docMk/>
            <pc:sldMk cId="3580303727" sldId="269"/>
            <ac:spMk id="41" creationId="{04E48745-7512-4EC2-9E20-9092D12150CA}"/>
          </ac:spMkLst>
        </pc:spChg>
        <pc:grpChg chg="del">
          <ac:chgData name="Hafiz Moghul" userId="S::hmoghul@tarbiyahacademy.org::ce2a89a1-003c-47a3-ad8d-a489bcdb5cd1" providerId="AD" clId="Web-{3CE36C2C-F869-155F-798D-FB9351178D13}" dt="2021-03-10T19:54:39.476" v="72"/>
          <ac:grpSpMkLst>
            <pc:docMk/>
            <pc:sldMk cId="3580303727" sldId="269"/>
            <ac:grpSpMk id="22" creationId="{E799C3D5-7D55-4046-808C-F290F456D6EF}"/>
          </ac:grpSpMkLst>
        </pc:grpChg>
        <pc:picChg chg="add mod ord">
          <ac:chgData name="Hafiz Moghul" userId="S::hmoghul@tarbiyahacademy.org::ce2a89a1-003c-47a3-ad8d-a489bcdb5cd1" providerId="AD" clId="Web-{3CE36C2C-F869-155F-798D-FB9351178D13}" dt="2021-03-10T19:54:39.476" v="72"/>
          <ac:picMkLst>
            <pc:docMk/>
            <pc:sldMk cId="3580303727" sldId="269"/>
            <ac:picMk id="5" creationId="{1FAB0DAB-A429-4DEA-A4C0-2E8530CFEA0C}"/>
          </ac:picMkLst>
        </pc:picChg>
      </pc:sldChg>
      <pc:sldChg chg="addSp delSp modSp">
        <pc:chgData name="Hafiz Moghul" userId="S::hmoghul@tarbiyahacademy.org::ce2a89a1-003c-47a3-ad8d-a489bcdb5cd1" providerId="AD" clId="Web-{3CE36C2C-F869-155F-798D-FB9351178D13}" dt="2021-03-10T19:51:52.692" v="65"/>
        <pc:sldMkLst>
          <pc:docMk/>
          <pc:sldMk cId="2684069326" sldId="271"/>
        </pc:sldMkLst>
        <pc:spChg chg="mod">
          <ac:chgData name="Hafiz Moghul" userId="S::hmoghul@tarbiyahacademy.org::ce2a89a1-003c-47a3-ad8d-a489bcdb5cd1" providerId="AD" clId="Web-{3CE36C2C-F869-155F-798D-FB9351178D13}" dt="2021-03-10T19:51:52.692" v="65"/>
          <ac:spMkLst>
            <pc:docMk/>
            <pc:sldMk cId="2684069326" sldId="271"/>
            <ac:spMk id="2" creationId="{6875B04D-7D60-4BF7-9D14-F41E453C2209}"/>
          </ac:spMkLst>
        </pc:spChg>
        <pc:spChg chg="mod">
          <ac:chgData name="Hafiz Moghul" userId="S::hmoghul@tarbiyahacademy.org::ce2a89a1-003c-47a3-ad8d-a489bcdb5cd1" providerId="AD" clId="Web-{3CE36C2C-F869-155F-798D-FB9351178D13}" dt="2021-03-10T19:51:52.692" v="65"/>
          <ac:spMkLst>
            <pc:docMk/>
            <pc:sldMk cId="2684069326" sldId="271"/>
            <ac:spMk id="3" creationId="{E2B8ED37-1074-415C-B86E-ACF33AF9DDB5}"/>
          </ac:spMkLst>
        </pc:spChg>
        <pc:spChg chg="del">
          <ac:chgData name="Hafiz Moghul" userId="S::hmoghul@tarbiyahacademy.org::ce2a89a1-003c-47a3-ad8d-a489bcdb5cd1" providerId="AD" clId="Web-{3CE36C2C-F869-155F-798D-FB9351178D13}" dt="2021-03-10T19:51:52.692" v="65"/>
          <ac:spMkLst>
            <pc:docMk/>
            <pc:sldMk cId="2684069326" sldId="271"/>
            <ac:spMk id="20" creationId="{5118BA95-03E7-41B7-B442-0AF8C0A7FF68}"/>
          </ac:spMkLst>
        </pc:spChg>
        <pc:spChg chg="del">
          <ac:chgData name="Hafiz Moghul" userId="S::hmoghul@tarbiyahacademy.org::ce2a89a1-003c-47a3-ad8d-a489bcdb5cd1" providerId="AD" clId="Web-{3CE36C2C-F869-155F-798D-FB9351178D13}" dt="2021-03-10T19:51:52.692" v="65"/>
          <ac:spMkLst>
            <pc:docMk/>
            <pc:sldMk cId="2684069326" sldId="271"/>
            <ac:spMk id="26" creationId="{AD9B3EAD-A2B3-42C4-927C-3455E3E69EE6}"/>
          </ac:spMkLst>
        </pc:spChg>
        <pc:spChg chg="add">
          <ac:chgData name="Hafiz Moghul" userId="S::hmoghul@tarbiyahacademy.org::ce2a89a1-003c-47a3-ad8d-a489bcdb5cd1" providerId="AD" clId="Web-{3CE36C2C-F869-155F-798D-FB9351178D13}" dt="2021-03-10T19:51:52.692" v="65"/>
          <ac:spMkLst>
            <pc:docMk/>
            <pc:sldMk cId="2684069326" sldId="271"/>
            <ac:spMk id="31" creationId="{E009DD9B-5EE2-4C0D-8B2B-351C8C102205}"/>
          </ac:spMkLst>
        </pc:spChg>
        <pc:spChg chg="add">
          <ac:chgData name="Hafiz Moghul" userId="S::hmoghul@tarbiyahacademy.org::ce2a89a1-003c-47a3-ad8d-a489bcdb5cd1" providerId="AD" clId="Web-{3CE36C2C-F869-155F-798D-FB9351178D13}" dt="2021-03-10T19:51:52.692" v="65"/>
          <ac:spMkLst>
            <pc:docMk/>
            <pc:sldMk cId="2684069326" sldId="271"/>
            <ac:spMk id="33" creationId="{E720DB99-7745-4E75-9D96-AAB6D55C531E}"/>
          </ac:spMkLst>
        </pc:spChg>
        <pc:spChg chg="add">
          <ac:chgData name="Hafiz Moghul" userId="S::hmoghul@tarbiyahacademy.org::ce2a89a1-003c-47a3-ad8d-a489bcdb5cd1" providerId="AD" clId="Web-{3CE36C2C-F869-155F-798D-FB9351178D13}" dt="2021-03-10T19:51:52.692" v="65"/>
          <ac:spMkLst>
            <pc:docMk/>
            <pc:sldMk cId="2684069326" sldId="271"/>
            <ac:spMk id="35" creationId="{D68803C4-E159-4360-B7BB-74205C8F782D}"/>
          </ac:spMkLst>
        </pc:spChg>
        <pc:spChg chg="add">
          <ac:chgData name="Hafiz Moghul" userId="S::hmoghul@tarbiyahacademy.org::ce2a89a1-003c-47a3-ad8d-a489bcdb5cd1" providerId="AD" clId="Web-{3CE36C2C-F869-155F-798D-FB9351178D13}" dt="2021-03-10T19:51:52.692" v="65"/>
          <ac:spMkLst>
            <pc:docMk/>
            <pc:sldMk cId="2684069326" sldId="271"/>
            <ac:spMk id="37" creationId="{504B0465-3B07-49BF-BEA7-D81476246293}"/>
          </ac:spMkLst>
        </pc:spChg>
        <pc:spChg chg="add">
          <ac:chgData name="Hafiz Moghul" userId="S::hmoghul@tarbiyahacademy.org::ce2a89a1-003c-47a3-ad8d-a489bcdb5cd1" providerId="AD" clId="Web-{3CE36C2C-F869-155F-798D-FB9351178D13}" dt="2021-03-10T19:51:52.692" v="65"/>
          <ac:spMkLst>
            <pc:docMk/>
            <pc:sldMk cId="2684069326" sldId="271"/>
            <ac:spMk id="39" creationId="{49B7FFA5-14CB-4A4F-9BCC-CA3AA5D9D276}"/>
          </ac:spMkLst>
        </pc:spChg>
        <pc:spChg chg="add">
          <ac:chgData name="Hafiz Moghul" userId="S::hmoghul@tarbiyahacademy.org::ce2a89a1-003c-47a3-ad8d-a489bcdb5cd1" providerId="AD" clId="Web-{3CE36C2C-F869-155F-798D-FB9351178D13}" dt="2021-03-10T19:51:52.692" v="65"/>
          <ac:spMkLst>
            <pc:docMk/>
            <pc:sldMk cId="2684069326" sldId="271"/>
            <ac:spMk id="41" creationId="{04E48745-7512-4EC2-9E20-9092D12150CA}"/>
          </ac:spMkLst>
        </pc:spChg>
        <pc:grpChg chg="del">
          <ac:chgData name="Hafiz Moghul" userId="S::hmoghul@tarbiyahacademy.org::ce2a89a1-003c-47a3-ad8d-a489bcdb5cd1" providerId="AD" clId="Web-{3CE36C2C-F869-155F-798D-FB9351178D13}" dt="2021-03-10T19:51:52.692" v="65"/>
          <ac:grpSpMkLst>
            <pc:docMk/>
            <pc:sldMk cId="2684069326" sldId="271"/>
            <ac:grpSpMk id="22" creationId="{E799C3D5-7D55-4046-808C-F290F456D6EF}"/>
          </ac:grpSpMkLst>
        </pc:grpChg>
        <pc:picChg chg="add mod ord">
          <ac:chgData name="Hafiz Moghul" userId="S::hmoghul@tarbiyahacademy.org::ce2a89a1-003c-47a3-ad8d-a489bcdb5cd1" providerId="AD" clId="Web-{3CE36C2C-F869-155F-798D-FB9351178D13}" dt="2021-03-10T19:51:52.692" v="65"/>
          <ac:picMkLst>
            <pc:docMk/>
            <pc:sldMk cId="2684069326" sldId="271"/>
            <ac:picMk id="5" creationId="{7DA05A57-2421-442E-BA37-8250122BC64F}"/>
          </ac:picMkLst>
        </pc:picChg>
      </pc:sldChg>
      <pc:sldChg chg="addSp delSp modSp">
        <pc:chgData name="Hafiz Moghul" userId="S::hmoghul@tarbiyahacademy.org::ce2a89a1-003c-47a3-ad8d-a489bcdb5cd1" providerId="AD" clId="Web-{3CE36C2C-F869-155F-798D-FB9351178D13}" dt="2021-03-10T19:58:36.450" v="124" actId="20577"/>
        <pc:sldMkLst>
          <pc:docMk/>
          <pc:sldMk cId="1275837219" sldId="272"/>
        </pc:sldMkLst>
        <pc:spChg chg="mod">
          <ac:chgData name="Hafiz Moghul" userId="S::hmoghul@tarbiyahacademy.org::ce2a89a1-003c-47a3-ad8d-a489bcdb5cd1" providerId="AD" clId="Web-{3CE36C2C-F869-155F-798D-FB9351178D13}" dt="2021-03-10T19:55:42.415" v="75"/>
          <ac:spMkLst>
            <pc:docMk/>
            <pc:sldMk cId="1275837219" sldId="272"/>
            <ac:spMk id="3" creationId="{E2B8ED37-1074-415C-B86E-ACF33AF9DDB5}"/>
          </ac:spMkLst>
        </pc:spChg>
        <pc:spChg chg="mod">
          <ac:chgData name="Hafiz Moghul" userId="S::hmoghul@tarbiyahacademy.org::ce2a89a1-003c-47a3-ad8d-a489bcdb5cd1" providerId="AD" clId="Web-{3CE36C2C-F869-155F-798D-FB9351178D13}" dt="2021-03-10T19:55:42.415" v="75"/>
          <ac:spMkLst>
            <pc:docMk/>
            <pc:sldMk cId="1275837219" sldId="272"/>
            <ac:spMk id="5" creationId="{F85AFCF9-13D3-4512-AA54-C27C77AD933F}"/>
          </ac:spMkLst>
        </pc:spChg>
        <pc:spChg chg="add mod">
          <ac:chgData name="Hafiz Moghul" userId="S::hmoghul@tarbiyahacademy.org::ce2a89a1-003c-47a3-ad8d-a489bcdb5cd1" providerId="AD" clId="Web-{3CE36C2C-F869-155F-798D-FB9351178D13}" dt="2021-03-10T19:57:57.340" v="110" actId="14100"/>
          <ac:spMkLst>
            <pc:docMk/>
            <pc:sldMk cId="1275837219" sldId="272"/>
            <ac:spMk id="6" creationId="{0F117C5D-13F5-4EAF-97B1-A5BDD6764824}"/>
          </ac:spMkLst>
        </pc:spChg>
        <pc:spChg chg="add mod">
          <ac:chgData name="Hafiz Moghul" userId="S::hmoghul@tarbiyahacademy.org::ce2a89a1-003c-47a3-ad8d-a489bcdb5cd1" providerId="AD" clId="Web-{3CE36C2C-F869-155F-798D-FB9351178D13}" dt="2021-03-10T19:58:36.450" v="124" actId="20577"/>
          <ac:spMkLst>
            <pc:docMk/>
            <pc:sldMk cId="1275837219" sldId="272"/>
            <ac:spMk id="7" creationId="{1AD9C41C-822D-4491-95E4-F14D972738BF}"/>
          </ac:spMkLst>
        </pc:spChg>
        <pc:spChg chg="del">
          <ac:chgData name="Hafiz Moghul" userId="S::hmoghul@tarbiyahacademy.org::ce2a89a1-003c-47a3-ad8d-a489bcdb5cd1" providerId="AD" clId="Web-{3CE36C2C-F869-155F-798D-FB9351178D13}" dt="2021-03-10T19:55:42.415" v="75"/>
          <ac:spMkLst>
            <pc:docMk/>
            <pc:sldMk cId="1275837219" sldId="272"/>
            <ac:spMk id="20" creationId="{5118BA95-03E7-41B7-B442-0AF8C0A7FF68}"/>
          </ac:spMkLst>
        </pc:spChg>
        <pc:spChg chg="del">
          <ac:chgData name="Hafiz Moghul" userId="S::hmoghul@tarbiyahacademy.org::ce2a89a1-003c-47a3-ad8d-a489bcdb5cd1" providerId="AD" clId="Web-{3CE36C2C-F869-155F-798D-FB9351178D13}" dt="2021-03-10T19:55:42.415" v="75"/>
          <ac:spMkLst>
            <pc:docMk/>
            <pc:sldMk cId="1275837219" sldId="272"/>
            <ac:spMk id="26" creationId="{AD9B3EAD-A2B3-42C4-927C-3455E3E69EE6}"/>
          </ac:spMkLst>
        </pc:spChg>
        <pc:spChg chg="add">
          <ac:chgData name="Hafiz Moghul" userId="S::hmoghul@tarbiyahacademy.org::ce2a89a1-003c-47a3-ad8d-a489bcdb5cd1" providerId="AD" clId="Web-{3CE36C2C-F869-155F-798D-FB9351178D13}" dt="2021-03-10T19:55:42.415" v="75"/>
          <ac:spMkLst>
            <pc:docMk/>
            <pc:sldMk cId="1275837219" sldId="272"/>
            <ac:spMk id="31" creationId="{E009DD9B-5EE2-4C0D-8B2B-351C8C102205}"/>
          </ac:spMkLst>
        </pc:spChg>
        <pc:spChg chg="add">
          <ac:chgData name="Hafiz Moghul" userId="S::hmoghul@tarbiyahacademy.org::ce2a89a1-003c-47a3-ad8d-a489bcdb5cd1" providerId="AD" clId="Web-{3CE36C2C-F869-155F-798D-FB9351178D13}" dt="2021-03-10T19:55:42.415" v="75"/>
          <ac:spMkLst>
            <pc:docMk/>
            <pc:sldMk cId="1275837219" sldId="272"/>
            <ac:spMk id="33" creationId="{E720DB99-7745-4E75-9D96-AAB6D55C531E}"/>
          </ac:spMkLst>
        </pc:spChg>
        <pc:spChg chg="add">
          <ac:chgData name="Hafiz Moghul" userId="S::hmoghul@tarbiyahacademy.org::ce2a89a1-003c-47a3-ad8d-a489bcdb5cd1" providerId="AD" clId="Web-{3CE36C2C-F869-155F-798D-FB9351178D13}" dt="2021-03-10T19:55:42.415" v="75"/>
          <ac:spMkLst>
            <pc:docMk/>
            <pc:sldMk cId="1275837219" sldId="272"/>
            <ac:spMk id="35" creationId="{D68803C4-E159-4360-B7BB-74205C8F782D}"/>
          </ac:spMkLst>
        </pc:spChg>
        <pc:spChg chg="add">
          <ac:chgData name="Hafiz Moghul" userId="S::hmoghul@tarbiyahacademy.org::ce2a89a1-003c-47a3-ad8d-a489bcdb5cd1" providerId="AD" clId="Web-{3CE36C2C-F869-155F-798D-FB9351178D13}" dt="2021-03-10T19:55:42.415" v="75"/>
          <ac:spMkLst>
            <pc:docMk/>
            <pc:sldMk cId="1275837219" sldId="272"/>
            <ac:spMk id="37" creationId="{504B0465-3B07-49BF-BEA7-D81476246293}"/>
          </ac:spMkLst>
        </pc:spChg>
        <pc:spChg chg="add">
          <ac:chgData name="Hafiz Moghul" userId="S::hmoghul@tarbiyahacademy.org::ce2a89a1-003c-47a3-ad8d-a489bcdb5cd1" providerId="AD" clId="Web-{3CE36C2C-F869-155F-798D-FB9351178D13}" dt="2021-03-10T19:55:42.415" v="75"/>
          <ac:spMkLst>
            <pc:docMk/>
            <pc:sldMk cId="1275837219" sldId="272"/>
            <ac:spMk id="39" creationId="{49B7FFA5-14CB-4A4F-9BCC-CA3AA5D9D276}"/>
          </ac:spMkLst>
        </pc:spChg>
        <pc:spChg chg="add">
          <ac:chgData name="Hafiz Moghul" userId="S::hmoghul@tarbiyahacademy.org::ce2a89a1-003c-47a3-ad8d-a489bcdb5cd1" providerId="AD" clId="Web-{3CE36C2C-F869-155F-798D-FB9351178D13}" dt="2021-03-10T19:55:42.415" v="75"/>
          <ac:spMkLst>
            <pc:docMk/>
            <pc:sldMk cId="1275837219" sldId="272"/>
            <ac:spMk id="41" creationId="{04E48745-7512-4EC2-9E20-9092D12150CA}"/>
          </ac:spMkLst>
        </pc:spChg>
        <pc:grpChg chg="del">
          <ac:chgData name="Hafiz Moghul" userId="S::hmoghul@tarbiyahacademy.org::ce2a89a1-003c-47a3-ad8d-a489bcdb5cd1" providerId="AD" clId="Web-{3CE36C2C-F869-155F-798D-FB9351178D13}" dt="2021-03-10T19:55:42.415" v="75"/>
          <ac:grpSpMkLst>
            <pc:docMk/>
            <pc:sldMk cId="1275837219" sldId="272"/>
            <ac:grpSpMk id="22" creationId="{E799C3D5-7D55-4046-808C-F290F456D6EF}"/>
          </ac:grpSpMkLst>
        </pc:grpChg>
        <pc:picChg chg="add mod ord">
          <ac:chgData name="Hafiz Moghul" userId="S::hmoghul@tarbiyahacademy.org::ce2a89a1-003c-47a3-ad8d-a489bcdb5cd1" providerId="AD" clId="Web-{3CE36C2C-F869-155F-798D-FB9351178D13}" dt="2021-03-10T19:55:42.415" v="75"/>
          <ac:picMkLst>
            <pc:docMk/>
            <pc:sldMk cId="1275837219" sldId="272"/>
            <ac:picMk id="2" creationId="{48938A9D-A9D9-4D37-A464-32D3B56C2FD4}"/>
          </ac:picMkLst>
        </pc:picChg>
      </pc:sldChg>
      <pc:sldChg chg="addSp delSp modSp">
        <pc:chgData name="Hafiz Moghul" userId="S::hmoghul@tarbiyahacademy.org::ce2a89a1-003c-47a3-ad8d-a489bcdb5cd1" providerId="AD" clId="Web-{3CE36C2C-F869-155F-798D-FB9351178D13}" dt="2021-03-10T19:42:03.930" v="58" actId="14100"/>
        <pc:sldMkLst>
          <pc:docMk/>
          <pc:sldMk cId="683132065" sldId="276"/>
        </pc:sldMkLst>
        <pc:picChg chg="mod">
          <ac:chgData name="Hafiz Moghul" userId="S::hmoghul@tarbiyahacademy.org::ce2a89a1-003c-47a3-ad8d-a489bcdb5cd1" providerId="AD" clId="Web-{3CE36C2C-F869-155F-798D-FB9351178D13}" dt="2021-03-10T19:41:53.195" v="54" actId="1076"/>
          <ac:picMkLst>
            <pc:docMk/>
            <pc:sldMk cId="683132065" sldId="276"/>
            <ac:picMk id="3" creationId="{BEA0FA48-4E48-4A87-8971-4E2D68FE0CD2}"/>
          </ac:picMkLst>
        </pc:picChg>
        <pc:picChg chg="mod">
          <ac:chgData name="Hafiz Moghul" userId="S::hmoghul@tarbiyahacademy.org::ce2a89a1-003c-47a3-ad8d-a489bcdb5cd1" providerId="AD" clId="Web-{3CE36C2C-F869-155F-798D-FB9351178D13}" dt="2021-03-10T19:41:51.304" v="53" actId="14100"/>
          <ac:picMkLst>
            <pc:docMk/>
            <pc:sldMk cId="683132065" sldId="276"/>
            <ac:picMk id="4" creationId="{6DD8A826-FAA0-461B-BC29-515288453122}"/>
          </ac:picMkLst>
        </pc:picChg>
        <pc:picChg chg="add del mod">
          <ac:chgData name="Hafiz Moghul" userId="S::hmoghul@tarbiyahacademy.org::ce2a89a1-003c-47a3-ad8d-a489bcdb5cd1" providerId="AD" clId="Web-{3CE36C2C-F869-155F-798D-FB9351178D13}" dt="2021-03-10T19:42:03.930" v="58" actId="14100"/>
          <ac:picMkLst>
            <pc:docMk/>
            <pc:sldMk cId="683132065" sldId="276"/>
            <ac:picMk id="7" creationId="{4192641F-7E5E-4768-A798-A9651E21D943}"/>
          </ac:picMkLst>
        </pc:picChg>
        <pc:picChg chg="add del mod">
          <ac:chgData name="Hafiz Moghul" userId="S::hmoghul@tarbiyahacademy.org::ce2a89a1-003c-47a3-ad8d-a489bcdb5cd1" providerId="AD" clId="Web-{3CE36C2C-F869-155F-798D-FB9351178D13}" dt="2021-03-10T19:41:56.320" v="55" actId="1076"/>
          <ac:picMkLst>
            <pc:docMk/>
            <pc:sldMk cId="683132065" sldId="276"/>
            <ac:picMk id="8" creationId="{05434BCB-728F-4695-95BE-CFF3CDC46ACF}"/>
          </ac:picMkLst>
        </pc:picChg>
        <pc:picChg chg="mod">
          <ac:chgData name="Hafiz Moghul" userId="S::hmoghul@tarbiyahacademy.org::ce2a89a1-003c-47a3-ad8d-a489bcdb5cd1" providerId="AD" clId="Web-{3CE36C2C-F869-155F-798D-FB9351178D13}" dt="2021-03-10T19:41:45.945" v="51" actId="14100"/>
          <ac:picMkLst>
            <pc:docMk/>
            <pc:sldMk cId="683132065" sldId="276"/>
            <ac:picMk id="9" creationId="{41829BAA-237C-4EC5-86E9-0021166B2036}"/>
          </ac:picMkLst>
        </pc:picChg>
      </pc:sldChg>
      <pc:sldChg chg="addSp delSp modSp">
        <pc:chgData name="Hafiz Moghul" userId="S::hmoghul@tarbiyahacademy.org::ce2a89a1-003c-47a3-ad8d-a489bcdb5cd1" providerId="AD" clId="Web-{3CE36C2C-F869-155F-798D-FB9351178D13}" dt="2021-03-10T19:54:21.210" v="70" actId="20577"/>
        <pc:sldMkLst>
          <pc:docMk/>
          <pc:sldMk cId="1569764684" sldId="277"/>
        </pc:sldMkLst>
        <pc:spChg chg="mod">
          <ac:chgData name="Hafiz Moghul" userId="S::hmoghul@tarbiyahacademy.org::ce2a89a1-003c-47a3-ad8d-a489bcdb5cd1" providerId="AD" clId="Web-{3CE36C2C-F869-155F-798D-FB9351178D13}" dt="2021-03-10T19:50:42.722" v="62"/>
          <ac:spMkLst>
            <pc:docMk/>
            <pc:sldMk cId="1569764684" sldId="277"/>
            <ac:spMk id="2" creationId="{E4A4D1B7-3E3D-4E82-A176-BE75B4A72393}"/>
          </ac:spMkLst>
        </pc:spChg>
        <pc:spChg chg="mod ord">
          <ac:chgData name="Hafiz Moghul" userId="S::hmoghul@tarbiyahacademy.org::ce2a89a1-003c-47a3-ad8d-a489bcdb5cd1" providerId="AD" clId="Web-{3CE36C2C-F869-155F-798D-FB9351178D13}" dt="2021-03-10T19:54:21.210" v="70" actId="20577"/>
          <ac:spMkLst>
            <pc:docMk/>
            <pc:sldMk cId="1569764684" sldId="277"/>
            <ac:spMk id="3" creationId="{E52D80B0-5BFE-4324-ADDD-E6D89DECFD28}"/>
          </ac:spMkLst>
        </pc:spChg>
        <pc:spChg chg="del">
          <ac:chgData name="Hafiz Moghul" userId="S::hmoghul@tarbiyahacademy.org::ce2a89a1-003c-47a3-ad8d-a489bcdb5cd1" providerId="AD" clId="Web-{3CE36C2C-F869-155F-798D-FB9351178D13}" dt="2021-03-10T19:50:42.722" v="62"/>
          <ac:spMkLst>
            <pc:docMk/>
            <pc:sldMk cId="1569764684" sldId="277"/>
            <ac:spMk id="8" creationId="{5118BA95-03E7-41B7-B442-0AF8C0A7FF68}"/>
          </ac:spMkLst>
        </pc:spChg>
        <pc:spChg chg="del">
          <ac:chgData name="Hafiz Moghul" userId="S::hmoghul@tarbiyahacademy.org::ce2a89a1-003c-47a3-ad8d-a489bcdb5cd1" providerId="AD" clId="Web-{3CE36C2C-F869-155F-798D-FB9351178D13}" dt="2021-03-10T19:50:42.722" v="62"/>
          <ac:spMkLst>
            <pc:docMk/>
            <pc:sldMk cId="1569764684" sldId="277"/>
            <ac:spMk id="14" creationId="{AD9B3EAD-A2B3-42C4-927C-3455E3E69EE6}"/>
          </ac:spMkLst>
        </pc:spChg>
        <pc:spChg chg="add">
          <ac:chgData name="Hafiz Moghul" userId="S::hmoghul@tarbiyahacademy.org::ce2a89a1-003c-47a3-ad8d-a489bcdb5cd1" providerId="AD" clId="Web-{3CE36C2C-F869-155F-798D-FB9351178D13}" dt="2021-03-10T19:50:42.722" v="62"/>
          <ac:spMkLst>
            <pc:docMk/>
            <pc:sldMk cId="1569764684" sldId="277"/>
            <ac:spMk id="19" creationId="{E009DD9B-5EE2-4C0D-8B2B-351C8C102205}"/>
          </ac:spMkLst>
        </pc:spChg>
        <pc:spChg chg="add">
          <ac:chgData name="Hafiz Moghul" userId="S::hmoghul@tarbiyahacademy.org::ce2a89a1-003c-47a3-ad8d-a489bcdb5cd1" providerId="AD" clId="Web-{3CE36C2C-F869-155F-798D-FB9351178D13}" dt="2021-03-10T19:50:42.722" v="62"/>
          <ac:spMkLst>
            <pc:docMk/>
            <pc:sldMk cId="1569764684" sldId="277"/>
            <ac:spMk id="21" creationId="{E720DB99-7745-4E75-9D96-AAB6D55C531E}"/>
          </ac:spMkLst>
        </pc:spChg>
        <pc:spChg chg="add">
          <ac:chgData name="Hafiz Moghul" userId="S::hmoghul@tarbiyahacademy.org::ce2a89a1-003c-47a3-ad8d-a489bcdb5cd1" providerId="AD" clId="Web-{3CE36C2C-F869-155F-798D-FB9351178D13}" dt="2021-03-10T19:50:42.722" v="62"/>
          <ac:spMkLst>
            <pc:docMk/>
            <pc:sldMk cId="1569764684" sldId="277"/>
            <ac:spMk id="23" creationId="{D68803C4-E159-4360-B7BB-74205C8F782D}"/>
          </ac:spMkLst>
        </pc:spChg>
        <pc:spChg chg="add">
          <ac:chgData name="Hafiz Moghul" userId="S::hmoghul@tarbiyahacademy.org::ce2a89a1-003c-47a3-ad8d-a489bcdb5cd1" providerId="AD" clId="Web-{3CE36C2C-F869-155F-798D-FB9351178D13}" dt="2021-03-10T19:50:42.722" v="62"/>
          <ac:spMkLst>
            <pc:docMk/>
            <pc:sldMk cId="1569764684" sldId="277"/>
            <ac:spMk id="25" creationId="{504B0465-3B07-49BF-BEA7-D81476246293}"/>
          </ac:spMkLst>
        </pc:spChg>
        <pc:spChg chg="add">
          <ac:chgData name="Hafiz Moghul" userId="S::hmoghul@tarbiyahacademy.org::ce2a89a1-003c-47a3-ad8d-a489bcdb5cd1" providerId="AD" clId="Web-{3CE36C2C-F869-155F-798D-FB9351178D13}" dt="2021-03-10T19:50:42.722" v="62"/>
          <ac:spMkLst>
            <pc:docMk/>
            <pc:sldMk cId="1569764684" sldId="277"/>
            <ac:spMk id="27" creationId="{49B7FFA5-14CB-4A4F-9BCC-CA3AA5D9D276}"/>
          </ac:spMkLst>
        </pc:spChg>
        <pc:spChg chg="add">
          <ac:chgData name="Hafiz Moghul" userId="S::hmoghul@tarbiyahacademy.org::ce2a89a1-003c-47a3-ad8d-a489bcdb5cd1" providerId="AD" clId="Web-{3CE36C2C-F869-155F-798D-FB9351178D13}" dt="2021-03-10T19:50:42.722" v="62"/>
          <ac:spMkLst>
            <pc:docMk/>
            <pc:sldMk cId="1569764684" sldId="277"/>
            <ac:spMk id="29" creationId="{04E48745-7512-4EC2-9E20-9092D12150CA}"/>
          </ac:spMkLst>
        </pc:spChg>
        <pc:grpChg chg="del">
          <ac:chgData name="Hafiz Moghul" userId="S::hmoghul@tarbiyahacademy.org::ce2a89a1-003c-47a3-ad8d-a489bcdb5cd1" providerId="AD" clId="Web-{3CE36C2C-F869-155F-798D-FB9351178D13}" dt="2021-03-10T19:50:42.722" v="62"/>
          <ac:grpSpMkLst>
            <pc:docMk/>
            <pc:sldMk cId="1569764684" sldId="277"/>
            <ac:grpSpMk id="10" creationId="{E799C3D5-7D55-4046-808C-F290F456D6EF}"/>
          </ac:grpSpMkLst>
        </pc:grpChg>
        <pc:picChg chg="add mod">
          <ac:chgData name="Hafiz Moghul" userId="S::hmoghul@tarbiyahacademy.org::ce2a89a1-003c-47a3-ad8d-a489bcdb5cd1" providerId="AD" clId="Web-{3CE36C2C-F869-155F-798D-FB9351178D13}" dt="2021-03-10T19:50:42.722" v="62"/>
          <ac:picMkLst>
            <pc:docMk/>
            <pc:sldMk cId="1569764684" sldId="277"/>
            <ac:picMk id="4" creationId="{42F9B62F-8F9F-4C5C-9945-0AD11385E1FA}"/>
          </ac:picMkLst>
        </pc:picChg>
      </pc:sldChg>
      <pc:sldChg chg="del">
        <pc:chgData name="Hafiz Moghul" userId="S::hmoghul@tarbiyahacademy.org::ce2a89a1-003c-47a3-ad8d-a489bcdb5cd1" providerId="AD" clId="Web-{3CE36C2C-F869-155F-798D-FB9351178D13}" dt="2021-03-10T19:23:45.141" v="0"/>
        <pc:sldMkLst>
          <pc:docMk/>
          <pc:sldMk cId="1540937805" sldId="279"/>
        </pc:sldMkLst>
      </pc:sldChg>
      <pc:sldChg chg="addSp delSp modSp">
        <pc:chgData name="Hafiz Moghul" userId="S::hmoghul@tarbiyahacademy.org::ce2a89a1-003c-47a3-ad8d-a489bcdb5cd1" providerId="AD" clId="Web-{3CE36C2C-F869-155F-798D-FB9351178D13}" dt="2021-03-10T19:59:33.639" v="127"/>
        <pc:sldMkLst>
          <pc:docMk/>
          <pc:sldMk cId="3440754967" sldId="280"/>
        </pc:sldMkLst>
        <pc:spChg chg="mod">
          <ac:chgData name="Hafiz Moghul" userId="S::hmoghul@tarbiyahacademy.org::ce2a89a1-003c-47a3-ad8d-a489bcdb5cd1" providerId="AD" clId="Web-{3CE36C2C-F869-155F-798D-FB9351178D13}" dt="2021-03-10T19:59:33.639" v="127"/>
          <ac:spMkLst>
            <pc:docMk/>
            <pc:sldMk cId="3440754967" sldId="280"/>
            <ac:spMk id="2" creationId="{A01FF43C-C5AB-48EA-BFCC-2AB1041EDD1E}"/>
          </ac:spMkLst>
        </pc:spChg>
        <pc:spChg chg="ord">
          <ac:chgData name="Hafiz Moghul" userId="S::hmoghul@tarbiyahacademy.org::ce2a89a1-003c-47a3-ad8d-a489bcdb5cd1" providerId="AD" clId="Web-{3CE36C2C-F869-155F-798D-FB9351178D13}" dt="2021-03-10T19:59:33.639" v="127"/>
          <ac:spMkLst>
            <pc:docMk/>
            <pc:sldMk cId="3440754967" sldId="280"/>
            <ac:spMk id="3" creationId="{EEFC9D36-16D6-435E-A1B1-D0765D758061}"/>
          </ac:spMkLst>
        </pc:spChg>
        <pc:spChg chg="mod ord">
          <ac:chgData name="Hafiz Moghul" userId="S::hmoghul@tarbiyahacademy.org::ce2a89a1-003c-47a3-ad8d-a489bcdb5cd1" providerId="AD" clId="Web-{3CE36C2C-F869-155F-798D-FB9351178D13}" dt="2021-03-10T19:59:33.639" v="127"/>
          <ac:spMkLst>
            <pc:docMk/>
            <pc:sldMk cId="3440754967" sldId="280"/>
            <ac:spMk id="4" creationId="{EC660C33-F34A-4CDF-9164-1D5E365410E4}"/>
          </ac:spMkLst>
        </pc:spChg>
        <pc:spChg chg="del">
          <ac:chgData name="Hafiz Moghul" userId="S::hmoghul@tarbiyahacademy.org::ce2a89a1-003c-47a3-ad8d-a489bcdb5cd1" providerId="AD" clId="Web-{3CE36C2C-F869-155F-798D-FB9351178D13}" dt="2021-03-10T19:59:33.639" v="127"/>
          <ac:spMkLst>
            <pc:docMk/>
            <pc:sldMk cId="3440754967" sldId="280"/>
            <ac:spMk id="27" creationId="{9A3D0CE2-91FF-49B3-A5D8-181E900D7501}"/>
          </ac:spMkLst>
        </pc:spChg>
        <pc:spChg chg="del">
          <ac:chgData name="Hafiz Moghul" userId="S::hmoghul@tarbiyahacademy.org::ce2a89a1-003c-47a3-ad8d-a489bcdb5cd1" providerId="AD" clId="Web-{3CE36C2C-F869-155F-798D-FB9351178D13}" dt="2021-03-10T19:59:33.639" v="127"/>
          <ac:spMkLst>
            <pc:docMk/>
            <pc:sldMk cId="3440754967" sldId="280"/>
            <ac:spMk id="29" creationId="{58AEBD96-C315-4F53-9D9E-0E20E993EBFA}"/>
          </ac:spMkLst>
        </pc:spChg>
        <pc:spChg chg="del">
          <ac:chgData name="Hafiz Moghul" userId="S::hmoghul@tarbiyahacademy.org::ce2a89a1-003c-47a3-ad8d-a489bcdb5cd1" providerId="AD" clId="Web-{3CE36C2C-F869-155F-798D-FB9351178D13}" dt="2021-03-10T19:59:33.639" v="127"/>
          <ac:spMkLst>
            <pc:docMk/>
            <pc:sldMk cId="3440754967" sldId="280"/>
            <ac:spMk id="31" creationId="{78916AAA-66F6-4DFA-88ED-7E27CF6B8DAD}"/>
          </ac:spMkLst>
        </pc:spChg>
        <pc:spChg chg="del">
          <ac:chgData name="Hafiz Moghul" userId="S::hmoghul@tarbiyahacademy.org::ce2a89a1-003c-47a3-ad8d-a489bcdb5cd1" providerId="AD" clId="Web-{3CE36C2C-F869-155F-798D-FB9351178D13}" dt="2021-03-10T19:59:33.639" v="127"/>
          <ac:spMkLst>
            <pc:docMk/>
            <pc:sldMk cId="3440754967" sldId="280"/>
            <ac:spMk id="37" creationId="{E8035907-EB9C-4E11-8A9B-D25B0AD8D749}"/>
          </ac:spMkLst>
        </pc:spChg>
        <pc:spChg chg="del">
          <ac:chgData name="Hafiz Moghul" userId="S::hmoghul@tarbiyahacademy.org::ce2a89a1-003c-47a3-ad8d-a489bcdb5cd1" providerId="AD" clId="Web-{3CE36C2C-F869-155F-798D-FB9351178D13}" dt="2021-03-10T19:59:33.639" v="127"/>
          <ac:spMkLst>
            <pc:docMk/>
            <pc:sldMk cId="3440754967" sldId="280"/>
            <ac:spMk id="43" creationId="{D9C69FA7-0958-4ED9-A0DF-E87A0C137BF5}"/>
          </ac:spMkLst>
        </pc:spChg>
        <pc:spChg chg="add">
          <ac:chgData name="Hafiz Moghul" userId="S::hmoghul@tarbiyahacademy.org::ce2a89a1-003c-47a3-ad8d-a489bcdb5cd1" providerId="AD" clId="Web-{3CE36C2C-F869-155F-798D-FB9351178D13}" dt="2021-03-10T19:59:33.639" v="127"/>
          <ac:spMkLst>
            <pc:docMk/>
            <pc:sldMk cId="3440754967" sldId="280"/>
            <ac:spMk id="52" creationId="{E009DD9B-5EE2-4C0D-8B2B-351C8C102205}"/>
          </ac:spMkLst>
        </pc:spChg>
        <pc:spChg chg="add">
          <ac:chgData name="Hafiz Moghul" userId="S::hmoghul@tarbiyahacademy.org::ce2a89a1-003c-47a3-ad8d-a489bcdb5cd1" providerId="AD" clId="Web-{3CE36C2C-F869-155F-798D-FB9351178D13}" dt="2021-03-10T19:59:33.639" v="127"/>
          <ac:spMkLst>
            <pc:docMk/>
            <pc:sldMk cId="3440754967" sldId="280"/>
            <ac:spMk id="54" creationId="{E720DB99-7745-4E75-9D96-AAB6D55C531E}"/>
          </ac:spMkLst>
        </pc:spChg>
        <pc:spChg chg="add">
          <ac:chgData name="Hafiz Moghul" userId="S::hmoghul@tarbiyahacademy.org::ce2a89a1-003c-47a3-ad8d-a489bcdb5cd1" providerId="AD" clId="Web-{3CE36C2C-F869-155F-798D-FB9351178D13}" dt="2021-03-10T19:59:33.639" v="127"/>
          <ac:spMkLst>
            <pc:docMk/>
            <pc:sldMk cId="3440754967" sldId="280"/>
            <ac:spMk id="56" creationId="{D68803C4-E159-4360-B7BB-74205C8F782D}"/>
          </ac:spMkLst>
        </pc:spChg>
        <pc:spChg chg="add">
          <ac:chgData name="Hafiz Moghul" userId="S::hmoghul@tarbiyahacademy.org::ce2a89a1-003c-47a3-ad8d-a489bcdb5cd1" providerId="AD" clId="Web-{3CE36C2C-F869-155F-798D-FB9351178D13}" dt="2021-03-10T19:59:33.639" v="127"/>
          <ac:spMkLst>
            <pc:docMk/>
            <pc:sldMk cId="3440754967" sldId="280"/>
            <ac:spMk id="58" creationId="{504B0465-3B07-49BF-BEA7-D81476246293}"/>
          </ac:spMkLst>
        </pc:spChg>
        <pc:spChg chg="add">
          <ac:chgData name="Hafiz Moghul" userId="S::hmoghul@tarbiyahacademy.org::ce2a89a1-003c-47a3-ad8d-a489bcdb5cd1" providerId="AD" clId="Web-{3CE36C2C-F869-155F-798D-FB9351178D13}" dt="2021-03-10T19:59:33.639" v="127"/>
          <ac:spMkLst>
            <pc:docMk/>
            <pc:sldMk cId="3440754967" sldId="280"/>
            <ac:spMk id="60" creationId="{49B7FFA5-14CB-4A4F-9BCC-CA3AA5D9D276}"/>
          </ac:spMkLst>
        </pc:spChg>
        <pc:spChg chg="add">
          <ac:chgData name="Hafiz Moghul" userId="S::hmoghul@tarbiyahacademy.org::ce2a89a1-003c-47a3-ad8d-a489bcdb5cd1" providerId="AD" clId="Web-{3CE36C2C-F869-155F-798D-FB9351178D13}" dt="2021-03-10T19:59:33.639" v="127"/>
          <ac:spMkLst>
            <pc:docMk/>
            <pc:sldMk cId="3440754967" sldId="280"/>
            <ac:spMk id="62" creationId="{04E48745-7512-4EC2-9E20-9092D12150CA}"/>
          </ac:spMkLst>
        </pc:spChg>
        <pc:grpChg chg="del">
          <ac:chgData name="Hafiz Moghul" userId="S::hmoghul@tarbiyahacademy.org::ce2a89a1-003c-47a3-ad8d-a489bcdb5cd1" providerId="AD" clId="Web-{3CE36C2C-F869-155F-798D-FB9351178D13}" dt="2021-03-10T19:59:33.639" v="127"/>
          <ac:grpSpMkLst>
            <pc:docMk/>
            <pc:sldMk cId="3440754967" sldId="280"/>
            <ac:grpSpMk id="33" creationId="{A137D43F-BAD6-47F1-AA65-AEEA38A2FF30}"/>
          </ac:grpSpMkLst>
        </pc:grpChg>
        <pc:grpChg chg="del">
          <ac:chgData name="Hafiz Moghul" userId="S::hmoghul@tarbiyahacademy.org::ce2a89a1-003c-47a3-ad8d-a489bcdb5cd1" providerId="AD" clId="Web-{3CE36C2C-F869-155F-798D-FB9351178D13}" dt="2021-03-10T19:59:33.639" v="127"/>
          <ac:grpSpMkLst>
            <pc:docMk/>
            <pc:sldMk cId="3440754967" sldId="280"/>
            <ac:grpSpMk id="39" creationId="{B4CFDD4A-4FA1-4CD9-90D5-E253C2040BA3}"/>
          </ac:grpSpMkLst>
        </pc:grpChg>
        <pc:grpChg chg="add">
          <ac:chgData name="Hafiz Moghul" userId="S::hmoghul@tarbiyahacademy.org::ce2a89a1-003c-47a3-ad8d-a489bcdb5cd1" providerId="AD" clId="Web-{3CE36C2C-F869-155F-798D-FB9351178D13}" dt="2021-03-10T19:59:33.639" v="127"/>
          <ac:grpSpMkLst>
            <pc:docMk/>
            <pc:sldMk cId="3440754967" sldId="280"/>
            <ac:grpSpMk id="48" creationId="{16DBFAD4-B5FC-442B-A283-381B01B195F7}"/>
          </ac:grpSpMkLst>
        </pc:grpChg>
        <pc:picChg chg="add mod">
          <ac:chgData name="Hafiz Moghul" userId="S::hmoghul@tarbiyahacademy.org::ce2a89a1-003c-47a3-ad8d-a489bcdb5cd1" providerId="AD" clId="Web-{3CE36C2C-F869-155F-798D-FB9351178D13}" dt="2021-03-10T19:59:33.639" v="127"/>
          <ac:picMkLst>
            <pc:docMk/>
            <pc:sldMk cId="3440754967" sldId="280"/>
            <ac:picMk id="5" creationId="{EB794131-C88B-45A0-808B-3D9565EC7D74}"/>
          </ac:picMkLst>
        </pc:picChg>
      </pc:sldChg>
      <pc:sldChg chg="addSp delSp modSp">
        <pc:chgData name="Hafiz Moghul" userId="S::hmoghul@tarbiyahacademy.org::ce2a89a1-003c-47a3-ad8d-a489bcdb5cd1" providerId="AD" clId="Web-{3CE36C2C-F869-155F-798D-FB9351178D13}" dt="2021-03-10T20:00:20.952" v="130"/>
        <pc:sldMkLst>
          <pc:docMk/>
          <pc:sldMk cId="633132502" sldId="281"/>
        </pc:sldMkLst>
        <pc:spChg chg="mod">
          <ac:chgData name="Hafiz Moghul" userId="S::hmoghul@tarbiyahacademy.org::ce2a89a1-003c-47a3-ad8d-a489bcdb5cd1" providerId="AD" clId="Web-{3CE36C2C-F869-155F-798D-FB9351178D13}" dt="2021-03-10T20:00:20.952" v="130"/>
          <ac:spMkLst>
            <pc:docMk/>
            <pc:sldMk cId="633132502" sldId="281"/>
            <ac:spMk id="2" creationId="{FA7C8FFF-7A6B-440F-9D73-635442AFAED8}"/>
          </ac:spMkLst>
        </pc:spChg>
        <pc:spChg chg="mod ord">
          <ac:chgData name="Hafiz Moghul" userId="S::hmoghul@tarbiyahacademy.org::ce2a89a1-003c-47a3-ad8d-a489bcdb5cd1" providerId="AD" clId="Web-{3CE36C2C-F869-155F-798D-FB9351178D13}" dt="2021-03-10T20:00:20.952" v="130"/>
          <ac:spMkLst>
            <pc:docMk/>
            <pc:sldMk cId="633132502" sldId="281"/>
            <ac:spMk id="3" creationId="{82889FF7-D0AE-4712-9E3A-BEFA427442E0}"/>
          </ac:spMkLst>
        </pc:spChg>
        <pc:spChg chg="del">
          <ac:chgData name="Hafiz Moghul" userId="S::hmoghul@tarbiyahacademy.org::ce2a89a1-003c-47a3-ad8d-a489bcdb5cd1" providerId="AD" clId="Web-{3CE36C2C-F869-155F-798D-FB9351178D13}" dt="2021-03-10T20:00:20.952" v="130"/>
          <ac:spMkLst>
            <pc:docMk/>
            <pc:sldMk cId="633132502" sldId="281"/>
            <ac:spMk id="8" creationId="{5118BA95-03E7-41B7-B442-0AF8C0A7FF68}"/>
          </ac:spMkLst>
        </pc:spChg>
        <pc:spChg chg="del">
          <ac:chgData name="Hafiz Moghul" userId="S::hmoghul@tarbiyahacademy.org::ce2a89a1-003c-47a3-ad8d-a489bcdb5cd1" providerId="AD" clId="Web-{3CE36C2C-F869-155F-798D-FB9351178D13}" dt="2021-03-10T20:00:20.952" v="130"/>
          <ac:spMkLst>
            <pc:docMk/>
            <pc:sldMk cId="633132502" sldId="281"/>
            <ac:spMk id="14" creationId="{AD9B3EAD-A2B3-42C4-927C-3455E3E69EE6}"/>
          </ac:spMkLst>
        </pc:spChg>
        <pc:spChg chg="add">
          <ac:chgData name="Hafiz Moghul" userId="S::hmoghul@tarbiyahacademy.org::ce2a89a1-003c-47a3-ad8d-a489bcdb5cd1" providerId="AD" clId="Web-{3CE36C2C-F869-155F-798D-FB9351178D13}" dt="2021-03-10T20:00:20.952" v="130"/>
          <ac:spMkLst>
            <pc:docMk/>
            <pc:sldMk cId="633132502" sldId="281"/>
            <ac:spMk id="19" creationId="{E009DD9B-5EE2-4C0D-8B2B-351C8C102205}"/>
          </ac:spMkLst>
        </pc:spChg>
        <pc:spChg chg="add">
          <ac:chgData name="Hafiz Moghul" userId="S::hmoghul@tarbiyahacademy.org::ce2a89a1-003c-47a3-ad8d-a489bcdb5cd1" providerId="AD" clId="Web-{3CE36C2C-F869-155F-798D-FB9351178D13}" dt="2021-03-10T20:00:20.952" v="130"/>
          <ac:spMkLst>
            <pc:docMk/>
            <pc:sldMk cId="633132502" sldId="281"/>
            <ac:spMk id="21" creationId="{E720DB99-7745-4E75-9D96-AAB6D55C531E}"/>
          </ac:spMkLst>
        </pc:spChg>
        <pc:spChg chg="add">
          <ac:chgData name="Hafiz Moghul" userId="S::hmoghul@tarbiyahacademy.org::ce2a89a1-003c-47a3-ad8d-a489bcdb5cd1" providerId="AD" clId="Web-{3CE36C2C-F869-155F-798D-FB9351178D13}" dt="2021-03-10T20:00:20.952" v="130"/>
          <ac:spMkLst>
            <pc:docMk/>
            <pc:sldMk cId="633132502" sldId="281"/>
            <ac:spMk id="23" creationId="{D68803C4-E159-4360-B7BB-74205C8F782D}"/>
          </ac:spMkLst>
        </pc:spChg>
        <pc:spChg chg="add">
          <ac:chgData name="Hafiz Moghul" userId="S::hmoghul@tarbiyahacademy.org::ce2a89a1-003c-47a3-ad8d-a489bcdb5cd1" providerId="AD" clId="Web-{3CE36C2C-F869-155F-798D-FB9351178D13}" dt="2021-03-10T20:00:20.952" v="130"/>
          <ac:spMkLst>
            <pc:docMk/>
            <pc:sldMk cId="633132502" sldId="281"/>
            <ac:spMk id="25" creationId="{504B0465-3B07-49BF-BEA7-D81476246293}"/>
          </ac:spMkLst>
        </pc:spChg>
        <pc:spChg chg="add">
          <ac:chgData name="Hafiz Moghul" userId="S::hmoghul@tarbiyahacademy.org::ce2a89a1-003c-47a3-ad8d-a489bcdb5cd1" providerId="AD" clId="Web-{3CE36C2C-F869-155F-798D-FB9351178D13}" dt="2021-03-10T20:00:20.952" v="130"/>
          <ac:spMkLst>
            <pc:docMk/>
            <pc:sldMk cId="633132502" sldId="281"/>
            <ac:spMk id="27" creationId="{49B7FFA5-14CB-4A4F-9BCC-CA3AA5D9D276}"/>
          </ac:spMkLst>
        </pc:spChg>
        <pc:spChg chg="add">
          <ac:chgData name="Hafiz Moghul" userId="S::hmoghul@tarbiyahacademy.org::ce2a89a1-003c-47a3-ad8d-a489bcdb5cd1" providerId="AD" clId="Web-{3CE36C2C-F869-155F-798D-FB9351178D13}" dt="2021-03-10T20:00:20.952" v="130"/>
          <ac:spMkLst>
            <pc:docMk/>
            <pc:sldMk cId="633132502" sldId="281"/>
            <ac:spMk id="29" creationId="{04E48745-7512-4EC2-9E20-9092D12150CA}"/>
          </ac:spMkLst>
        </pc:spChg>
        <pc:grpChg chg="del">
          <ac:chgData name="Hafiz Moghul" userId="S::hmoghul@tarbiyahacademy.org::ce2a89a1-003c-47a3-ad8d-a489bcdb5cd1" providerId="AD" clId="Web-{3CE36C2C-F869-155F-798D-FB9351178D13}" dt="2021-03-10T20:00:20.952" v="130"/>
          <ac:grpSpMkLst>
            <pc:docMk/>
            <pc:sldMk cId="633132502" sldId="281"/>
            <ac:grpSpMk id="10" creationId="{E799C3D5-7D55-4046-808C-F290F456D6EF}"/>
          </ac:grpSpMkLst>
        </pc:grpChg>
        <pc:picChg chg="add mod">
          <ac:chgData name="Hafiz Moghul" userId="S::hmoghul@tarbiyahacademy.org::ce2a89a1-003c-47a3-ad8d-a489bcdb5cd1" providerId="AD" clId="Web-{3CE36C2C-F869-155F-798D-FB9351178D13}" dt="2021-03-10T20:00:20.952" v="130"/>
          <ac:picMkLst>
            <pc:docMk/>
            <pc:sldMk cId="633132502" sldId="281"/>
            <ac:picMk id="4" creationId="{D526B9E8-C389-40FD-8F53-796093AFD991}"/>
          </ac:picMkLst>
        </pc:picChg>
      </pc:sldChg>
      <pc:sldChg chg="addSp delSp modSp">
        <pc:chgData name="Hafiz Moghul" userId="S::hmoghul@tarbiyahacademy.org::ce2a89a1-003c-47a3-ad8d-a489bcdb5cd1" providerId="AD" clId="Web-{3CE36C2C-F869-155F-798D-FB9351178D13}" dt="2021-03-10T20:02:31.096" v="133"/>
        <pc:sldMkLst>
          <pc:docMk/>
          <pc:sldMk cId="1751363173" sldId="282"/>
        </pc:sldMkLst>
        <pc:spChg chg="mod">
          <ac:chgData name="Hafiz Moghul" userId="S::hmoghul@tarbiyahacademy.org::ce2a89a1-003c-47a3-ad8d-a489bcdb5cd1" providerId="AD" clId="Web-{3CE36C2C-F869-155F-798D-FB9351178D13}" dt="2021-03-10T20:02:31.096" v="133"/>
          <ac:spMkLst>
            <pc:docMk/>
            <pc:sldMk cId="1751363173" sldId="282"/>
            <ac:spMk id="2" creationId="{40A9B46C-94BF-44C5-AB22-8237E8ECA2E4}"/>
          </ac:spMkLst>
        </pc:spChg>
        <pc:spChg chg="mod ord">
          <ac:chgData name="Hafiz Moghul" userId="S::hmoghul@tarbiyahacademy.org::ce2a89a1-003c-47a3-ad8d-a489bcdb5cd1" providerId="AD" clId="Web-{3CE36C2C-F869-155F-798D-FB9351178D13}" dt="2021-03-10T20:02:31.096" v="133"/>
          <ac:spMkLst>
            <pc:docMk/>
            <pc:sldMk cId="1751363173" sldId="282"/>
            <ac:spMk id="3" creationId="{3AFDACB7-542D-4710-B39F-CB5D3D7B8691}"/>
          </ac:spMkLst>
        </pc:spChg>
        <pc:spChg chg="del">
          <ac:chgData name="Hafiz Moghul" userId="S::hmoghul@tarbiyahacademy.org::ce2a89a1-003c-47a3-ad8d-a489bcdb5cd1" providerId="AD" clId="Web-{3CE36C2C-F869-155F-798D-FB9351178D13}" dt="2021-03-10T20:02:31.096" v="133"/>
          <ac:spMkLst>
            <pc:docMk/>
            <pc:sldMk cId="1751363173" sldId="282"/>
            <ac:spMk id="8" creationId="{5118BA95-03E7-41B7-B442-0AF8C0A7FF68}"/>
          </ac:spMkLst>
        </pc:spChg>
        <pc:spChg chg="del">
          <ac:chgData name="Hafiz Moghul" userId="S::hmoghul@tarbiyahacademy.org::ce2a89a1-003c-47a3-ad8d-a489bcdb5cd1" providerId="AD" clId="Web-{3CE36C2C-F869-155F-798D-FB9351178D13}" dt="2021-03-10T20:02:31.096" v="133"/>
          <ac:spMkLst>
            <pc:docMk/>
            <pc:sldMk cId="1751363173" sldId="282"/>
            <ac:spMk id="14" creationId="{AD9B3EAD-A2B3-42C4-927C-3455E3E69EE6}"/>
          </ac:spMkLst>
        </pc:spChg>
        <pc:spChg chg="add">
          <ac:chgData name="Hafiz Moghul" userId="S::hmoghul@tarbiyahacademy.org::ce2a89a1-003c-47a3-ad8d-a489bcdb5cd1" providerId="AD" clId="Web-{3CE36C2C-F869-155F-798D-FB9351178D13}" dt="2021-03-10T20:02:31.096" v="133"/>
          <ac:spMkLst>
            <pc:docMk/>
            <pc:sldMk cId="1751363173" sldId="282"/>
            <ac:spMk id="19" creationId="{E009DD9B-5EE2-4C0D-8B2B-351C8C102205}"/>
          </ac:spMkLst>
        </pc:spChg>
        <pc:spChg chg="add">
          <ac:chgData name="Hafiz Moghul" userId="S::hmoghul@tarbiyahacademy.org::ce2a89a1-003c-47a3-ad8d-a489bcdb5cd1" providerId="AD" clId="Web-{3CE36C2C-F869-155F-798D-FB9351178D13}" dt="2021-03-10T20:02:31.096" v="133"/>
          <ac:spMkLst>
            <pc:docMk/>
            <pc:sldMk cId="1751363173" sldId="282"/>
            <ac:spMk id="21" creationId="{E720DB99-7745-4E75-9D96-AAB6D55C531E}"/>
          </ac:spMkLst>
        </pc:spChg>
        <pc:spChg chg="add">
          <ac:chgData name="Hafiz Moghul" userId="S::hmoghul@tarbiyahacademy.org::ce2a89a1-003c-47a3-ad8d-a489bcdb5cd1" providerId="AD" clId="Web-{3CE36C2C-F869-155F-798D-FB9351178D13}" dt="2021-03-10T20:02:31.096" v="133"/>
          <ac:spMkLst>
            <pc:docMk/>
            <pc:sldMk cId="1751363173" sldId="282"/>
            <ac:spMk id="23" creationId="{D68803C4-E159-4360-B7BB-74205C8F782D}"/>
          </ac:spMkLst>
        </pc:spChg>
        <pc:spChg chg="add">
          <ac:chgData name="Hafiz Moghul" userId="S::hmoghul@tarbiyahacademy.org::ce2a89a1-003c-47a3-ad8d-a489bcdb5cd1" providerId="AD" clId="Web-{3CE36C2C-F869-155F-798D-FB9351178D13}" dt="2021-03-10T20:02:31.096" v="133"/>
          <ac:spMkLst>
            <pc:docMk/>
            <pc:sldMk cId="1751363173" sldId="282"/>
            <ac:spMk id="25" creationId="{504B0465-3B07-49BF-BEA7-D81476246293}"/>
          </ac:spMkLst>
        </pc:spChg>
        <pc:spChg chg="add">
          <ac:chgData name="Hafiz Moghul" userId="S::hmoghul@tarbiyahacademy.org::ce2a89a1-003c-47a3-ad8d-a489bcdb5cd1" providerId="AD" clId="Web-{3CE36C2C-F869-155F-798D-FB9351178D13}" dt="2021-03-10T20:02:31.096" v="133"/>
          <ac:spMkLst>
            <pc:docMk/>
            <pc:sldMk cId="1751363173" sldId="282"/>
            <ac:spMk id="27" creationId="{49B7FFA5-14CB-4A4F-9BCC-CA3AA5D9D276}"/>
          </ac:spMkLst>
        </pc:spChg>
        <pc:spChg chg="add">
          <ac:chgData name="Hafiz Moghul" userId="S::hmoghul@tarbiyahacademy.org::ce2a89a1-003c-47a3-ad8d-a489bcdb5cd1" providerId="AD" clId="Web-{3CE36C2C-F869-155F-798D-FB9351178D13}" dt="2021-03-10T20:02:31.096" v="133"/>
          <ac:spMkLst>
            <pc:docMk/>
            <pc:sldMk cId="1751363173" sldId="282"/>
            <ac:spMk id="29" creationId="{04E48745-7512-4EC2-9E20-9092D12150CA}"/>
          </ac:spMkLst>
        </pc:spChg>
        <pc:grpChg chg="del">
          <ac:chgData name="Hafiz Moghul" userId="S::hmoghul@tarbiyahacademy.org::ce2a89a1-003c-47a3-ad8d-a489bcdb5cd1" providerId="AD" clId="Web-{3CE36C2C-F869-155F-798D-FB9351178D13}" dt="2021-03-10T20:02:31.096" v="133"/>
          <ac:grpSpMkLst>
            <pc:docMk/>
            <pc:sldMk cId="1751363173" sldId="282"/>
            <ac:grpSpMk id="10" creationId="{E799C3D5-7D55-4046-808C-F290F456D6EF}"/>
          </ac:grpSpMkLst>
        </pc:grpChg>
        <pc:picChg chg="add mod">
          <ac:chgData name="Hafiz Moghul" userId="S::hmoghul@tarbiyahacademy.org::ce2a89a1-003c-47a3-ad8d-a489bcdb5cd1" providerId="AD" clId="Web-{3CE36C2C-F869-155F-798D-FB9351178D13}" dt="2021-03-10T20:02:31.096" v="133"/>
          <ac:picMkLst>
            <pc:docMk/>
            <pc:sldMk cId="1751363173" sldId="282"/>
            <ac:picMk id="4" creationId="{894428C8-D8D0-41E8-9C51-24F5906AE9B1}"/>
          </ac:picMkLst>
        </pc:picChg>
      </pc:sldChg>
      <pc:sldChg chg="addSp modSp new mod setBg">
        <pc:chgData name="Hafiz Moghul" userId="S::hmoghul@tarbiyahacademy.org::ce2a89a1-003c-47a3-ad8d-a489bcdb5cd1" providerId="AD" clId="Web-{3CE36C2C-F869-155F-798D-FB9351178D13}" dt="2021-03-10T20:59:10.588" v="451"/>
        <pc:sldMkLst>
          <pc:docMk/>
          <pc:sldMk cId="545222831" sldId="284"/>
        </pc:sldMkLst>
        <pc:spChg chg="mod">
          <ac:chgData name="Hafiz Moghul" userId="S::hmoghul@tarbiyahacademy.org::ce2a89a1-003c-47a3-ad8d-a489bcdb5cd1" providerId="AD" clId="Web-{3CE36C2C-F869-155F-798D-FB9351178D13}" dt="2021-03-10T20:59:10.588" v="451"/>
          <ac:spMkLst>
            <pc:docMk/>
            <pc:sldMk cId="545222831" sldId="284"/>
            <ac:spMk id="2" creationId="{9C721385-CAFA-4F38-B390-6909B883EA98}"/>
          </ac:spMkLst>
        </pc:spChg>
        <pc:spChg chg="add mod ord">
          <ac:chgData name="Hafiz Moghul" userId="S::hmoghul@tarbiyahacademy.org::ce2a89a1-003c-47a3-ad8d-a489bcdb5cd1" providerId="AD" clId="Web-{3CE36C2C-F869-155F-798D-FB9351178D13}" dt="2021-03-10T20:59:10.588" v="451"/>
          <ac:spMkLst>
            <pc:docMk/>
            <pc:sldMk cId="545222831" sldId="284"/>
            <ac:spMk id="3" creationId="{EC307B44-15B1-44A0-A030-08C2E6C5A21E}"/>
          </ac:spMkLst>
        </pc:spChg>
        <pc:spChg chg="add">
          <ac:chgData name="Hafiz Moghul" userId="S::hmoghul@tarbiyahacademy.org::ce2a89a1-003c-47a3-ad8d-a489bcdb5cd1" providerId="AD" clId="Web-{3CE36C2C-F869-155F-798D-FB9351178D13}" dt="2021-03-10T20:59:10.588" v="451"/>
          <ac:spMkLst>
            <pc:docMk/>
            <pc:sldMk cId="545222831" sldId="284"/>
            <ac:spMk id="13" creationId="{E009DD9B-5EE2-4C0D-8B2B-351C8C102205}"/>
          </ac:spMkLst>
        </pc:spChg>
        <pc:spChg chg="add">
          <ac:chgData name="Hafiz Moghul" userId="S::hmoghul@tarbiyahacademy.org::ce2a89a1-003c-47a3-ad8d-a489bcdb5cd1" providerId="AD" clId="Web-{3CE36C2C-F869-155F-798D-FB9351178D13}" dt="2021-03-10T20:59:10.588" v="451"/>
          <ac:spMkLst>
            <pc:docMk/>
            <pc:sldMk cId="545222831" sldId="284"/>
            <ac:spMk id="15" creationId="{E720DB99-7745-4E75-9D96-AAB6D55C531E}"/>
          </ac:spMkLst>
        </pc:spChg>
        <pc:spChg chg="add">
          <ac:chgData name="Hafiz Moghul" userId="S::hmoghul@tarbiyahacademy.org::ce2a89a1-003c-47a3-ad8d-a489bcdb5cd1" providerId="AD" clId="Web-{3CE36C2C-F869-155F-798D-FB9351178D13}" dt="2021-03-10T20:59:10.588" v="451"/>
          <ac:spMkLst>
            <pc:docMk/>
            <pc:sldMk cId="545222831" sldId="284"/>
            <ac:spMk id="17" creationId="{D68803C4-E159-4360-B7BB-74205C8F782D}"/>
          </ac:spMkLst>
        </pc:spChg>
        <pc:spChg chg="add">
          <ac:chgData name="Hafiz Moghul" userId="S::hmoghul@tarbiyahacademy.org::ce2a89a1-003c-47a3-ad8d-a489bcdb5cd1" providerId="AD" clId="Web-{3CE36C2C-F869-155F-798D-FB9351178D13}" dt="2021-03-10T20:59:10.588" v="451"/>
          <ac:spMkLst>
            <pc:docMk/>
            <pc:sldMk cId="545222831" sldId="284"/>
            <ac:spMk id="19" creationId="{504B0465-3B07-49BF-BEA7-D81476246293}"/>
          </ac:spMkLst>
        </pc:spChg>
        <pc:spChg chg="add">
          <ac:chgData name="Hafiz Moghul" userId="S::hmoghul@tarbiyahacademy.org::ce2a89a1-003c-47a3-ad8d-a489bcdb5cd1" providerId="AD" clId="Web-{3CE36C2C-F869-155F-798D-FB9351178D13}" dt="2021-03-10T20:59:10.588" v="451"/>
          <ac:spMkLst>
            <pc:docMk/>
            <pc:sldMk cId="545222831" sldId="284"/>
            <ac:spMk id="21" creationId="{49B7FFA5-14CB-4A4F-9BCC-CA3AA5D9D276}"/>
          </ac:spMkLst>
        </pc:spChg>
        <pc:spChg chg="add">
          <ac:chgData name="Hafiz Moghul" userId="S::hmoghul@tarbiyahacademy.org::ce2a89a1-003c-47a3-ad8d-a489bcdb5cd1" providerId="AD" clId="Web-{3CE36C2C-F869-155F-798D-FB9351178D13}" dt="2021-03-10T20:59:10.588" v="451"/>
          <ac:spMkLst>
            <pc:docMk/>
            <pc:sldMk cId="545222831" sldId="284"/>
            <ac:spMk id="23" creationId="{04E48745-7512-4EC2-9E20-9092D12150CA}"/>
          </ac:spMkLst>
        </pc:spChg>
        <pc:grpChg chg="add">
          <ac:chgData name="Hafiz Moghul" userId="S::hmoghul@tarbiyahacademy.org::ce2a89a1-003c-47a3-ad8d-a489bcdb5cd1" providerId="AD" clId="Web-{3CE36C2C-F869-155F-798D-FB9351178D13}" dt="2021-03-10T20:59:10.588" v="451"/>
          <ac:grpSpMkLst>
            <pc:docMk/>
            <pc:sldMk cId="545222831" sldId="284"/>
            <ac:grpSpMk id="9" creationId="{16DBFAD4-B5FC-442B-A283-381B01B195F7}"/>
          </ac:grpSpMkLst>
        </pc:grpChg>
        <pc:picChg chg="add mod">
          <ac:chgData name="Hafiz Moghul" userId="S::hmoghul@tarbiyahacademy.org::ce2a89a1-003c-47a3-ad8d-a489bcdb5cd1" providerId="AD" clId="Web-{3CE36C2C-F869-155F-798D-FB9351178D13}" dt="2021-03-10T20:59:10.588" v="451"/>
          <ac:picMkLst>
            <pc:docMk/>
            <pc:sldMk cId="545222831" sldId="284"/>
            <ac:picMk id="4" creationId="{01998A9F-69AC-4AA9-BE3F-9138B28FED67}"/>
          </ac:picMkLst>
        </pc:picChg>
      </pc:sldChg>
    </pc:docChg>
  </pc:docChgLst>
  <pc:docChgLst>
    <pc:chgData clId="Web-{D453B39F-10E8-B000-D585-3EE4D6DBA197}"/>
    <pc:docChg chg="modSld">
      <pc:chgData name="" userId="" providerId="" clId="Web-{D453B39F-10E8-B000-D585-3EE4D6DBA197}" dt="2021-03-11T20:53:18.809" v="2" actId="20577"/>
      <pc:docMkLst>
        <pc:docMk/>
      </pc:docMkLst>
      <pc:sldChg chg="modSp">
        <pc:chgData name="" userId="" providerId="" clId="Web-{D453B39F-10E8-B000-D585-3EE4D6DBA197}" dt="2021-03-11T20:53:18.809" v="2" actId="20577"/>
        <pc:sldMkLst>
          <pc:docMk/>
          <pc:sldMk cId="1027121186" sldId="257"/>
        </pc:sldMkLst>
        <pc:spChg chg="mod">
          <ac:chgData name="" userId="" providerId="" clId="Web-{D453B39F-10E8-B000-D585-3EE4D6DBA197}" dt="2021-03-11T20:53:18.809" v="2" actId="20577"/>
          <ac:spMkLst>
            <pc:docMk/>
            <pc:sldMk cId="1027121186" sldId="257"/>
            <ac:spMk id="3" creationId="{CA6A860E-3688-4053-BB09-E7AE4FEFCF6F}"/>
          </ac:spMkLst>
        </pc:spChg>
      </pc:sldChg>
    </pc:docChg>
  </pc:docChgLst>
  <pc:docChgLst>
    <pc:chgData name="Rijja Mughal" userId="S::rmughal@tarbiyahacademy.org::6e57bcf5-424a-4828-ab5c-edb46527da61" providerId="AD" clId="Web-{D3E5B29F-B0B4-B000-D6A6-DD2D0C2C7022}"/>
    <pc:docChg chg="modSld">
      <pc:chgData name="Rijja Mughal" userId="S::rmughal@tarbiyahacademy.org::6e57bcf5-424a-4828-ab5c-edb46527da61" providerId="AD" clId="Web-{D3E5B29F-B0B4-B000-D6A6-DD2D0C2C7022}" dt="2021-03-10T13:19:35.635" v="651" actId="20577"/>
      <pc:docMkLst>
        <pc:docMk/>
      </pc:docMkLst>
      <pc:sldChg chg="modSp">
        <pc:chgData name="Rijja Mughal" userId="S::rmughal@tarbiyahacademy.org::6e57bcf5-424a-4828-ab5c-edb46527da61" providerId="AD" clId="Web-{D3E5B29F-B0B4-B000-D6A6-DD2D0C2C7022}" dt="2021-03-10T13:19:35.635" v="651" actId="20577"/>
        <pc:sldMkLst>
          <pc:docMk/>
          <pc:sldMk cId="3502463731" sldId="263"/>
        </pc:sldMkLst>
        <pc:spChg chg="mod">
          <ac:chgData name="Rijja Mughal" userId="S::rmughal@tarbiyahacademy.org::6e57bcf5-424a-4828-ab5c-edb46527da61" providerId="AD" clId="Web-{D3E5B29F-B0B4-B000-D6A6-DD2D0C2C7022}" dt="2021-03-10T13:19:35.635" v="651" actId="20577"/>
          <ac:spMkLst>
            <pc:docMk/>
            <pc:sldMk cId="3502463731" sldId="263"/>
            <ac:spMk id="3" creationId="{E2B8ED37-1074-415C-B86E-ACF33AF9DDB5}"/>
          </ac:spMkLst>
        </pc:spChg>
        <pc:spChg chg="mod">
          <ac:chgData name="Rijja Mughal" userId="S::rmughal@tarbiyahacademy.org::6e57bcf5-424a-4828-ab5c-edb46527da61" providerId="AD" clId="Web-{D3E5B29F-B0B4-B000-D6A6-DD2D0C2C7022}" dt="2021-03-10T13:07:16.147" v="355" actId="1076"/>
          <ac:spMkLst>
            <pc:docMk/>
            <pc:sldMk cId="3502463731" sldId="263"/>
            <ac:spMk id="4" creationId="{69455305-6AAA-4541-9F5C-CE6F76A909CA}"/>
          </ac:spMkLst>
        </pc:spChg>
      </pc:sldChg>
    </pc:docChg>
  </pc:docChgLst>
  <pc:docChgLst>
    <pc:chgData name="Rijja Mughal" userId="S::rmughal@tarbiyahacademy.org::6e57bcf5-424a-4828-ab5c-edb46527da61" providerId="AD" clId="Web-{1DAE282D-C8E5-1E12-03CC-1AF7B6AE97D6}"/>
    <pc:docChg chg="modSld">
      <pc:chgData name="Rijja Mughal" userId="S::rmughal@tarbiyahacademy.org::6e57bcf5-424a-4828-ab5c-edb46527da61" providerId="AD" clId="Web-{1DAE282D-C8E5-1E12-03CC-1AF7B6AE97D6}" dt="2021-03-09T19:06:34.047" v="148" actId="20577"/>
      <pc:docMkLst>
        <pc:docMk/>
      </pc:docMkLst>
      <pc:sldChg chg="modSp">
        <pc:chgData name="Rijja Mughal" userId="S::rmughal@tarbiyahacademy.org::6e57bcf5-424a-4828-ab5c-edb46527da61" providerId="AD" clId="Web-{1DAE282D-C8E5-1E12-03CC-1AF7B6AE97D6}" dt="2021-03-09T14:43:29.888" v="4" actId="20577"/>
        <pc:sldMkLst>
          <pc:docMk/>
          <pc:sldMk cId="2622186954" sldId="256"/>
        </pc:sldMkLst>
        <pc:spChg chg="mod">
          <ac:chgData name="Rijja Mughal" userId="S::rmughal@tarbiyahacademy.org::6e57bcf5-424a-4828-ab5c-edb46527da61" providerId="AD" clId="Web-{1DAE282D-C8E5-1E12-03CC-1AF7B6AE97D6}" dt="2021-03-09T14:43:29.888" v="4" actId="20577"/>
          <ac:spMkLst>
            <pc:docMk/>
            <pc:sldMk cId="2622186954" sldId="256"/>
            <ac:spMk id="3" creationId="{00000000-0000-0000-0000-000000000000}"/>
          </ac:spMkLst>
        </pc:spChg>
      </pc:sldChg>
      <pc:sldChg chg="modSp">
        <pc:chgData name="Rijja Mughal" userId="S::rmughal@tarbiyahacademy.org::6e57bcf5-424a-4828-ab5c-edb46527da61" providerId="AD" clId="Web-{1DAE282D-C8E5-1E12-03CC-1AF7B6AE97D6}" dt="2021-03-09T15:02:18.779" v="41" actId="1076"/>
        <pc:sldMkLst>
          <pc:docMk/>
          <pc:sldMk cId="3557940788" sldId="260"/>
        </pc:sldMkLst>
        <pc:spChg chg="mod">
          <ac:chgData name="Rijja Mughal" userId="S::rmughal@tarbiyahacademy.org::6e57bcf5-424a-4828-ab5c-edb46527da61" providerId="AD" clId="Web-{1DAE282D-C8E5-1E12-03CC-1AF7B6AE97D6}" dt="2021-03-09T15:02:18.779" v="41" actId="1076"/>
          <ac:spMkLst>
            <pc:docMk/>
            <pc:sldMk cId="3557940788" sldId="260"/>
            <ac:spMk id="6" creationId="{32FF2038-8E25-414C-8D66-B1D3BCA85C55}"/>
          </ac:spMkLst>
        </pc:spChg>
        <pc:spChg chg="mod">
          <ac:chgData name="Rijja Mughal" userId="S::rmughal@tarbiyahacademy.org::6e57bcf5-424a-4828-ab5c-edb46527da61" providerId="AD" clId="Web-{1DAE282D-C8E5-1E12-03CC-1AF7B6AE97D6}" dt="2021-03-09T15:02:14.544" v="40" actId="1076"/>
          <ac:spMkLst>
            <pc:docMk/>
            <pc:sldMk cId="3557940788" sldId="260"/>
            <ac:spMk id="8" creationId="{B34EC119-9D85-4125-AD87-428CEBF28C6B}"/>
          </ac:spMkLst>
        </pc:spChg>
      </pc:sldChg>
      <pc:sldChg chg="modSp">
        <pc:chgData name="Rijja Mughal" userId="S::rmughal@tarbiyahacademy.org::6e57bcf5-424a-4828-ab5c-edb46527da61" providerId="AD" clId="Web-{1DAE282D-C8E5-1E12-03CC-1AF7B6AE97D6}" dt="2021-03-09T14:57:23.755" v="35" actId="20577"/>
        <pc:sldMkLst>
          <pc:docMk/>
          <pc:sldMk cId="1877197446" sldId="262"/>
        </pc:sldMkLst>
        <pc:spChg chg="mod">
          <ac:chgData name="Rijja Mughal" userId="S::rmughal@tarbiyahacademy.org::6e57bcf5-424a-4828-ab5c-edb46527da61" providerId="AD" clId="Web-{1DAE282D-C8E5-1E12-03CC-1AF7B6AE97D6}" dt="2021-03-09T14:57:23.755" v="35" actId="20577"/>
          <ac:spMkLst>
            <pc:docMk/>
            <pc:sldMk cId="1877197446" sldId="262"/>
            <ac:spMk id="3" creationId="{69394E92-609B-40CF-808E-B1B4999BDE0E}"/>
          </ac:spMkLst>
        </pc:spChg>
      </pc:sldChg>
      <pc:sldChg chg="modSp">
        <pc:chgData name="Rijja Mughal" userId="S::rmughal@tarbiyahacademy.org::6e57bcf5-424a-4828-ab5c-edb46527da61" providerId="AD" clId="Web-{1DAE282D-C8E5-1E12-03CC-1AF7B6AE97D6}" dt="2021-03-09T15:33:34.643" v="137" actId="20577"/>
        <pc:sldMkLst>
          <pc:docMk/>
          <pc:sldMk cId="3502463731" sldId="263"/>
        </pc:sldMkLst>
        <pc:spChg chg="mod">
          <ac:chgData name="Rijja Mughal" userId="S::rmughal@tarbiyahacademy.org::6e57bcf5-424a-4828-ab5c-edb46527da61" providerId="AD" clId="Web-{1DAE282D-C8E5-1E12-03CC-1AF7B6AE97D6}" dt="2021-03-09T15:33:34.643" v="137" actId="20577"/>
          <ac:spMkLst>
            <pc:docMk/>
            <pc:sldMk cId="3502463731" sldId="263"/>
            <ac:spMk id="3" creationId="{E2B8ED37-1074-415C-B86E-ACF33AF9DDB5}"/>
          </ac:spMkLst>
        </pc:spChg>
      </pc:sldChg>
      <pc:sldChg chg="modSp">
        <pc:chgData name="Rijja Mughal" userId="S::rmughal@tarbiyahacademy.org::6e57bcf5-424a-4828-ab5c-edb46527da61" providerId="AD" clId="Web-{1DAE282D-C8E5-1E12-03CC-1AF7B6AE97D6}" dt="2021-03-09T19:06:34.047" v="148" actId="20577"/>
        <pc:sldMkLst>
          <pc:docMk/>
          <pc:sldMk cId="2992316244" sldId="264"/>
        </pc:sldMkLst>
        <pc:spChg chg="mod">
          <ac:chgData name="Rijja Mughal" userId="S::rmughal@tarbiyahacademy.org::6e57bcf5-424a-4828-ab5c-edb46527da61" providerId="AD" clId="Web-{1DAE282D-C8E5-1E12-03CC-1AF7B6AE97D6}" dt="2021-03-09T19:06:34.047" v="148" actId="20577"/>
          <ac:spMkLst>
            <pc:docMk/>
            <pc:sldMk cId="2992316244" sldId="264"/>
            <ac:spMk id="3" creationId="{1F9033C6-59B5-4540-9337-3B042D0D6F0A}"/>
          </ac:spMkLst>
        </pc:spChg>
      </pc:sldChg>
      <pc:sldChg chg="modSp">
        <pc:chgData name="Rijja Mughal" userId="S::rmughal@tarbiyahacademy.org::6e57bcf5-424a-4828-ab5c-edb46527da61" providerId="AD" clId="Web-{1DAE282D-C8E5-1E12-03CC-1AF7B6AE97D6}" dt="2021-03-09T14:37:18.065" v="1" actId="20577"/>
        <pc:sldMkLst>
          <pc:docMk/>
          <pc:sldMk cId="3363209014" sldId="265"/>
        </pc:sldMkLst>
        <pc:spChg chg="mod">
          <ac:chgData name="Rijja Mughal" userId="S::rmughal@tarbiyahacademy.org::6e57bcf5-424a-4828-ab5c-edb46527da61" providerId="AD" clId="Web-{1DAE282D-C8E5-1E12-03CC-1AF7B6AE97D6}" dt="2021-03-09T14:37:18.065" v="1" actId="20577"/>
          <ac:spMkLst>
            <pc:docMk/>
            <pc:sldMk cId="3363209014" sldId="265"/>
            <ac:spMk id="3" creationId="{B4B2206F-ED6E-4642-B8F9-9A0A3D48811B}"/>
          </ac:spMkLst>
        </pc:spChg>
      </pc:sldChg>
    </pc:docChg>
  </pc:docChgLst>
  <pc:docChgLst>
    <pc:chgData name="Hafiz Moghul" userId="S::hmoghul@tarbiyahacademy.org::ce2a89a1-003c-47a3-ad8d-a489bcdb5cd1" providerId="AD" clId="Web-{F8D9D202-47A1-DEA8-6F37-E8844CD28093}"/>
    <pc:docChg chg="modSld">
      <pc:chgData name="Hafiz Moghul" userId="S::hmoghul@tarbiyahacademy.org::ce2a89a1-003c-47a3-ad8d-a489bcdb5cd1" providerId="AD" clId="Web-{F8D9D202-47A1-DEA8-6F37-E8844CD28093}" dt="2021-03-11T19:28:18.221" v="21" actId="14100"/>
      <pc:docMkLst>
        <pc:docMk/>
      </pc:docMkLst>
      <pc:sldChg chg="addSp modSp">
        <pc:chgData name="Hafiz Moghul" userId="S::hmoghul@tarbiyahacademy.org::ce2a89a1-003c-47a3-ad8d-a489bcdb5cd1" providerId="AD" clId="Web-{F8D9D202-47A1-DEA8-6F37-E8844CD28093}" dt="2021-03-11T19:02:45.909" v="4" actId="1076"/>
        <pc:sldMkLst>
          <pc:docMk/>
          <pc:sldMk cId="3502463731" sldId="263"/>
        </pc:sldMkLst>
        <pc:picChg chg="add mod">
          <ac:chgData name="Hafiz Moghul" userId="S::hmoghul@tarbiyahacademy.org::ce2a89a1-003c-47a3-ad8d-a489bcdb5cd1" providerId="AD" clId="Web-{F8D9D202-47A1-DEA8-6F37-E8844CD28093}" dt="2021-03-11T19:02:45.909" v="4" actId="1076"/>
          <ac:picMkLst>
            <pc:docMk/>
            <pc:sldMk cId="3502463731" sldId="263"/>
            <ac:picMk id="6" creationId="{13F6FB17-FF79-4505-ACB2-91E73AD5547F}"/>
          </ac:picMkLst>
        </pc:picChg>
      </pc:sldChg>
      <pc:sldChg chg="modSp">
        <pc:chgData name="Hafiz Moghul" userId="S::hmoghul@tarbiyahacademy.org::ce2a89a1-003c-47a3-ad8d-a489bcdb5cd1" providerId="AD" clId="Web-{F8D9D202-47A1-DEA8-6F37-E8844CD28093}" dt="2021-03-11T19:28:18.221" v="21" actId="14100"/>
        <pc:sldMkLst>
          <pc:docMk/>
          <pc:sldMk cId="1458192922" sldId="278"/>
        </pc:sldMkLst>
        <pc:picChg chg="mod">
          <ac:chgData name="Hafiz Moghul" userId="S::hmoghul@tarbiyahacademy.org::ce2a89a1-003c-47a3-ad8d-a489bcdb5cd1" providerId="AD" clId="Web-{F8D9D202-47A1-DEA8-6F37-E8844CD28093}" dt="2021-03-11T19:28:18.221" v="21" actId="14100"/>
          <ac:picMkLst>
            <pc:docMk/>
            <pc:sldMk cId="1458192922" sldId="278"/>
            <ac:picMk id="3" creationId="{D3293095-6501-46F5-9BF5-496361863B81}"/>
          </ac:picMkLst>
        </pc:picChg>
        <pc:picChg chg="mod">
          <ac:chgData name="Hafiz Moghul" userId="S::hmoghul@tarbiyahacademy.org::ce2a89a1-003c-47a3-ad8d-a489bcdb5cd1" providerId="AD" clId="Web-{F8D9D202-47A1-DEA8-6F37-E8844CD28093}" dt="2021-03-11T19:28:02.721" v="18" actId="14100"/>
          <ac:picMkLst>
            <pc:docMk/>
            <pc:sldMk cId="1458192922" sldId="278"/>
            <ac:picMk id="4" creationId="{3105A1C0-C288-4273-96A1-FF09F1FC1E08}"/>
          </ac:picMkLst>
        </pc:picChg>
        <pc:picChg chg="mod">
          <ac:chgData name="Hafiz Moghul" userId="S::hmoghul@tarbiyahacademy.org::ce2a89a1-003c-47a3-ad8d-a489bcdb5cd1" providerId="AD" clId="Web-{F8D9D202-47A1-DEA8-6F37-E8844CD28093}" dt="2021-03-11T19:27:35.470" v="12" actId="1076"/>
          <ac:picMkLst>
            <pc:docMk/>
            <pc:sldMk cId="1458192922" sldId="278"/>
            <ac:picMk id="5" creationId="{078A0821-36BD-49BA-B414-8A0BC23C5F94}"/>
          </ac:picMkLst>
        </pc:picChg>
        <pc:picChg chg="mod">
          <ac:chgData name="Hafiz Moghul" userId="S::hmoghul@tarbiyahacademy.org::ce2a89a1-003c-47a3-ad8d-a489bcdb5cd1" providerId="AD" clId="Web-{F8D9D202-47A1-DEA8-6F37-E8844CD28093}" dt="2021-03-11T19:28:07.596" v="19" actId="14100"/>
          <ac:picMkLst>
            <pc:docMk/>
            <pc:sldMk cId="1458192922" sldId="278"/>
            <ac:picMk id="6" creationId="{8C56C4C6-6920-4EB4-A313-03F708E194C5}"/>
          </ac:picMkLst>
        </pc:picChg>
        <pc:picChg chg="mod">
          <ac:chgData name="Hafiz Moghul" userId="S::hmoghul@tarbiyahacademy.org::ce2a89a1-003c-47a3-ad8d-a489bcdb5cd1" providerId="AD" clId="Web-{F8D9D202-47A1-DEA8-6F37-E8844CD28093}" dt="2021-03-11T19:27:08.095" v="7" actId="14100"/>
          <ac:picMkLst>
            <pc:docMk/>
            <pc:sldMk cId="1458192922" sldId="278"/>
            <ac:picMk id="7" creationId="{0A3389C8-2C0C-4796-9DC3-A7041947225C}"/>
          </ac:picMkLst>
        </pc:picChg>
      </pc:sldChg>
    </pc:docChg>
  </pc:docChgLst>
  <pc:docChgLst>
    <pc:chgData name="Hafiz Moghul" userId="S::hmoghul@tarbiyahacademy.org::ce2a89a1-003c-47a3-ad8d-a489bcdb5cd1" providerId="AD" clId="Web-{5577348B-0DBB-14DF-B36C-3915F5A6DF99}"/>
    <pc:docChg chg="addSld delSld modSld sldOrd">
      <pc:chgData name="Hafiz Moghul" userId="S::hmoghul@tarbiyahacademy.org::ce2a89a1-003c-47a3-ad8d-a489bcdb5cd1" providerId="AD" clId="Web-{5577348B-0DBB-14DF-B36C-3915F5A6DF99}" dt="2021-03-09T20:41:26.763" v="303" actId="20577"/>
      <pc:docMkLst>
        <pc:docMk/>
      </pc:docMkLst>
      <pc:sldChg chg="delSp modSp ord">
        <pc:chgData name="Hafiz Moghul" userId="S::hmoghul@tarbiyahacademy.org::ce2a89a1-003c-47a3-ad8d-a489bcdb5cd1" providerId="AD" clId="Web-{5577348B-0DBB-14DF-B36C-3915F5A6DF99}" dt="2021-03-09T20:37:56.814" v="294"/>
        <pc:sldMkLst>
          <pc:docMk/>
          <pc:sldMk cId="3557940788" sldId="260"/>
        </pc:sldMkLst>
        <pc:spChg chg="mod">
          <ac:chgData name="Hafiz Moghul" userId="S::hmoghul@tarbiyahacademy.org::ce2a89a1-003c-47a3-ad8d-a489bcdb5cd1" providerId="AD" clId="Web-{5577348B-0DBB-14DF-B36C-3915F5A6DF99}" dt="2021-03-09T19:09:37.822" v="198" actId="20577"/>
          <ac:spMkLst>
            <pc:docMk/>
            <pc:sldMk cId="3557940788" sldId="260"/>
            <ac:spMk id="2" creationId="{69BB2519-C138-4F17-8AC6-E9A9EA3807D8}"/>
          </ac:spMkLst>
        </pc:spChg>
        <pc:spChg chg="mod">
          <ac:chgData name="Hafiz Moghul" userId="S::hmoghul@tarbiyahacademy.org::ce2a89a1-003c-47a3-ad8d-a489bcdb5cd1" providerId="AD" clId="Web-{5577348B-0DBB-14DF-B36C-3915F5A6DF99}" dt="2021-03-09T18:46:32.181" v="5" actId="20577"/>
          <ac:spMkLst>
            <pc:docMk/>
            <pc:sldMk cId="3557940788" sldId="260"/>
            <ac:spMk id="3" creationId="{9FBCBF80-9385-4804-94EB-5DD46EBAA641}"/>
          </ac:spMkLst>
        </pc:spChg>
        <pc:spChg chg="del mod">
          <ac:chgData name="Hafiz Moghul" userId="S::hmoghul@tarbiyahacademy.org::ce2a89a1-003c-47a3-ad8d-a489bcdb5cd1" providerId="AD" clId="Web-{5577348B-0DBB-14DF-B36C-3915F5A6DF99}" dt="2021-03-09T20:37:56.814" v="294"/>
          <ac:spMkLst>
            <pc:docMk/>
            <pc:sldMk cId="3557940788" sldId="260"/>
            <ac:spMk id="5" creationId="{A27BB62D-B61A-48EA-8362-34E2F14C3EE1}"/>
          </ac:spMkLst>
        </pc:spChg>
        <pc:spChg chg="del mod">
          <ac:chgData name="Hafiz Moghul" userId="S::hmoghul@tarbiyahacademy.org::ce2a89a1-003c-47a3-ad8d-a489bcdb5cd1" providerId="AD" clId="Web-{5577348B-0DBB-14DF-B36C-3915F5A6DF99}" dt="2021-03-09T18:46:48.994" v="14"/>
          <ac:spMkLst>
            <pc:docMk/>
            <pc:sldMk cId="3557940788" sldId="260"/>
            <ac:spMk id="6" creationId="{32FF2038-8E25-414C-8D66-B1D3BCA85C55}"/>
          </ac:spMkLst>
        </pc:spChg>
        <pc:spChg chg="mod">
          <ac:chgData name="Hafiz Moghul" userId="S::hmoghul@tarbiyahacademy.org::ce2a89a1-003c-47a3-ad8d-a489bcdb5cd1" providerId="AD" clId="Web-{5577348B-0DBB-14DF-B36C-3915F5A6DF99}" dt="2021-03-09T18:47:39.107" v="27" actId="20577"/>
          <ac:spMkLst>
            <pc:docMk/>
            <pc:sldMk cId="3557940788" sldId="260"/>
            <ac:spMk id="7" creationId="{347FA631-417F-410E-A8A8-FD62B831631F}"/>
          </ac:spMkLst>
        </pc:spChg>
        <pc:spChg chg="del mod">
          <ac:chgData name="Hafiz Moghul" userId="S::hmoghul@tarbiyahacademy.org::ce2a89a1-003c-47a3-ad8d-a489bcdb5cd1" providerId="AD" clId="Web-{5577348B-0DBB-14DF-B36C-3915F5A6DF99}" dt="2021-03-09T18:46:16.414" v="4"/>
          <ac:spMkLst>
            <pc:docMk/>
            <pc:sldMk cId="3557940788" sldId="260"/>
            <ac:spMk id="8" creationId="{B34EC119-9D85-4125-AD87-428CEBF28C6B}"/>
          </ac:spMkLst>
        </pc:spChg>
      </pc:sldChg>
      <pc:sldChg chg="modSp">
        <pc:chgData name="Hafiz Moghul" userId="S::hmoghul@tarbiyahacademy.org::ce2a89a1-003c-47a3-ad8d-a489bcdb5cd1" providerId="AD" clId="Web-{5577348B-0DBB-14DF-B36C-3915F5A6DF99}" dt="2021-03-09T20:31:28.465" v="283" actId="20577"/>
        <pc:sldMkLst>
          <pc:docMk/>
          <pc:sldMk cId="3502463731" sldId="263"/>
        </pc:sldMkLst>
        <pc:spChg chg="mod">
          <ac:chgData name="Hafiz Moghul" userId="S::hmoghul@tarbiyahacademy.org::ce2a89a1-003c-47a3-ad8d-a489bcdb5cd1" providerId="AD" clId="Web-{5577348B-0DBB-14DF-B36C-3915F5A6DF99}" dt="2021-03-09T20:31:28.465" v="283" actId="20577"/>
          <ac:spMkLst>
            <pc:docMk/>
            <pc:sldMk cId="3502463731" sldId="263"/>
            <ac:spMk id="2" creationId="{6875B04D-7D60-4BF7-9D14-F41E453C2209}"/>
          </ac:spMkLst>
        </pc:spChg>
        <pc:spChg chg="mod">
          <ac:chgData name="Hafiz Moghul" userId="S::hmoghul@tarbiyahacademy.org::ce2a89a1-003c-47a3-ad8d-a489bcdb5cd1" providerId="AD" clId="Web-{5577348B-0DBB-14DF-B36C-3915F5A6DF99}" dt="2021-03-09T20:07:05.890" v="274" actId="20577"/>
          <ac:spMkLst>
            <pc:docMk/>
            <pc:sldMk cId="3502463731" sldId="263"/>
            <ac:spMk id="3" creationId="{E2B8ED37-1074-415C-B86E-ACF33AF9DDB5}"/>
          </ac:spMkLst>
        </pc:spChg>
      </pc:sldChg>
      <pc:sldChg chg="ord">
        <pc:chgData name="Hafiz Moghul" userId="S::hmoghul@tarbiyahacademy.org::ce2a89a1-003c-47a3-ad8d-a489bcdb5cd1" providerId="AD" clId="Web-{5577348B-0DBB-14DF-B36C-3915F5A6DF99}" dt="2021-03-09T18:58:22.542" v="60"/>
        <pc:sldMkLst>
          <pc:docMk/>
          <pc:sldMk cId="2992316244" sldId="264"/>
        </pc:sldMkLst>
      </pc:sldChg>
      <pc:sldChg chg="modSp">
        <pc:chgData name="Hafiz Moghul" userId="S::hmoghul@tarbiyahacademy.org::ce2a89a1-003c-47a3-ad8d-a489bcdb5cd1" providerId="AD" clId="Web-{5577348B-0DBB-14DF-B36C-3915F5A6DF99}" dt="2021-03-09T19:32:27.727" v="202" actId="20577"/>
        <pc:sldMkLst>
          <pc:docMk/>
          <pc:sldMk cId="3363209014" sldId="265"/>
        </pc:sldMkLst>
        <pc:spChg chg="mod">
          <ac:chgData name="Hafiz Moghul" userId="S::hmoghul@tarbiyahacademy.org::ce2a89a1-003c-47a3-ad8d-a489bcdb5cd1" providerId="AD" clId="Web-{5577348B-0DBB-14DF-B36C-3915F5A6DF99}" dt="2021-03-09T19:32:27.727" v="202" actId="20577"/>
          <ac:spMkLst>
            <pc:docMk/>
            <pc:sldMk cId="3363209014" sldId="265"/>
            <ac:spMk id="3" creationId="{B4B2206F-ED6E-4642-B8F9-9A0A3D48811B}"/>
          </ac:spMkLst>
        </pc:spChg>
      </pc:sldChg>
      <pc:sldChg chg="modSp">
        <pc:chgData name="Hafiz Moghul" userId="S::hmoghul@tarbiyahacademy.org::ce2a89a1-003c-47a3-ad8d-a489bcdb5cd1" providerId="AD" clId="Web-{5577348B-0DBB-14DF-B36C-3915F5A6DF99}" dt="2021-03-09T20:05:57.777" v="271" actId="20577"/>
        <pc:sldMkLst>
          <pc:docMk/>
          <pc:sldMk cId="3472861941" sldId="267"/>
        </pc:sldMkLst>
        <pc:spChg chg="mod">
          <ac:chgData name="Hafiz Moghul" userId="S::hmoghul@tarbiyahacademy.org::ce2a89a1-003c-47a3-ad8d-a489bcdb5cd1" providerId="AD" clId="Web-{5577348B-0DBB-14DF-B36C-3915F5A6DF99}" dt="2021-03-09T20:05:57.777" v="271" actId="20577"/>
          <ac:spMkLst>
            <pc:docMk/>
            <pc:sldMk cId="3472861941" sldId="267"/>
            <ac:spMk id="3" creationId="{C279931A-FE51-419C-BD8E-E3C3B9CA4254}"/>
          </ac:spMkLst>
        </pc:spChg>
      </pc:sldChg>
      <pc:sldChg chg="modSp modNotes">
        <pc:chgData name="Hafiz Moghul" userId="S::hmoghul@tarbiyahacademy.org::ce2a89a1-003c-47a3-ad8d-a489bcdb5cd1" providerId="AD" clId="Web-{5577348B-0DBB-14DF-B36C-3915F5A6DF99}" dt="2021-03-09T18:51:01.152" v="38" actId="20577"/>
        <pc:sldMkLst>
          <pc:docMk/>
          <pc:sldMk cId="3580303727" sldId="269"/>
        </pc:sldMkLst>
        <pc:spChg chg="mod">
          <ac:chgData name="Hafiz Moghul" userId="S::hmoghul@tarbiyahacademy.org::ce2a89a1-003c-47a3-ad8d-a489bcdb5cd1" providerId="AD" clId="Web-{5577348B-0DBB-14DF-B36C-3915F5A6DF99}" dt="2021-03-09T18:51:01.152" v="38" actId="20577"/>
          <ac:spMkLst>
            <pc:docMk/>
            <pc:sldMk cId="3580303727" sldId="269"/>
            <ac:spMk id="3" creationId="{E2B8ED37-1074-415C-B86E-ACF33AF9DDB5}"/>
          </ac:spMkLst>
        </pc:spChg>
      </pc:sldChg>
      <pc:sldChg chg="modSp ord modNotes">
        <pc:chgData name="Hafiz Moghul" userId="S::hmoghul@tarbiyahacademy.org::ce2a89a1-003c-47a3-ad8d-a489bcdb5cd1" providerId="AD" clId="Web-{5577348B-0DBB-14DF-B36C-3915F5A6DF99}" dt="2021-03-09T18:58:09.229" v="59"/>
        <pc:sldMkLst>
          <pc:docMk/>
          <pc:sldMk cId="2684069326" sldId="271"/>
        </pc:sldMkLst>
        <pc:spChg chg="mod">
          <ac:chgData name="Hafiz Moghul" userId="S::hmoghul@tarbiyahacademy.org::ce2a89a1-003c-47a3-ad8d-a489bcdb5cd1" providerId="AD" clId="Web-{5577348B-0DBB-14DF-B36C-3915F5A6DF99}" dt="2021-03-09T18:57:43.993" v="57" actId="20577"/>
          <ac:spMkLst>
            <pc:docMk/>
            <pc:sldMk cId="2684069326" sldId="271"/>
            <ac:spMk id="3" creationId="{E2B8ED37-1074-415C-B86E-ACF33AF9DDB5}"/>
          </ac:spMkLst>
        </pc:spChg>
      </pc:sldChg>
      <pc:sldChg chg="modSp">
        <pc:chgData name="Hafiz Moghul" userId="S::hmoghul@tarbiyahacademy.org::ce2a89a1-003c-47a3-ad8d-a489bcdb5cd1" providerId="AD" clId="Web-{5577348B-0DBB-14DF-B36C-3915F5A6DF99}" dt="2021-03-09T20:41:26.763" v="303" actId="20577"/>
        <pc:sldMkLst>
          <pc:docMk/>
          <pc:sldMk cId="1275837219" sldId="272"/>
        </pc:sldMkLst>
        <pc:spChg chg="mod">
          <ac:chgData name="Hafiz Moghul" userId="S::hmoghul@tarbiyahacademy.org::ce2a89a1-003c-47a3-ad8d-a489bcdb5cd1" providerId="AD" clId="Web-{5577348B-0DBB-14DF-B36C-3915F5A6DF99}" dt="2021-03-09T20:41:26.763" v="303" actId="20577"/>
          <ac:spMkLst>
            <pc:docMk/>
            <pc:sldMk cId="1275837219" sldId="272"/>
            <ac:spMk id="2" creationId="{6875B04D-7D60-4BF7-9D14-F41E453C2209}"/>
          </ac:spMkLst>
        </pc:spChg>
      </pc:sldChg>
      <pc:sldChg chg="new del">
        <pc:chgData name="Hafiz Moghul" userId="S::hmoghul@tarbiyahacademy.org::ce2a89a1-003c-47a3-ad8d-a489bcdb5cd1" providerId="AD" clId="Web-{5577348B-0DBB-14DF-B36C-3915F5A6DF99}" dt="2021-03-09T19:02:10.542" v="104"/>
        <pc:sldMkLst>
          <pc:docMk/>
          <pc:sldMk cId="2555845173" sldId="275"/>
        </pc:sldMkLst>
      </pc:sldChg>
      <pc:sldChg chg="addSp delSp modSp new ord">
        <pc:chgData name="Hafiz Moghul" userId="S::hmoghul@tarbiyahacademy.org::ce2a89a1-003c-47a3-ad8d-a489bcdb5cd1" providerId="AD" clId="Web-{5577348B-0DBB-14DF-B36C-3915F5A6DF99}" dt="2021-03-09T19:09:34.275" v="197"/>
        <pc:sldMkLst>
          <pc:docMk/>
          <pc:sldMk cId="4174793664" sldId="275"/>
        </pc:sldMkLst>
        <pc:spChg chg="mod">
          <ac:chgData name="Hafiz Moghul" userId="S::hmoghul@tarbiyahacademy.org::ce2a89a1-003c-47a3-ad8d-a489bcdb5cd1" providerId="AD" clId="Web-{5577348B-0DBB-14DF-B36C-3915F5A6DF99}" dt="2021-03-09T19:07:14.563" v="156" actId="20577"/>
          <ac:spMkLst>
            <pc:docMk/>
            <pc:sldMk cId="4174793664" sldId="275"/>
            <ac:spMk id="2" creationId="{B01D3EAD-28CB-4B44-A2BC-E096F2D714C7}"/>
          </ac:spMkLst>
        </pc:spChg>
        <pc:spChg chg="del">
          <ac:chgData name="Hafiz Moghul" userId="S::hmoghul@tarbiyahacademy.org::ce2a89a1-003c-47a3-ad8d-a489bcdb5cd1" providerId="AD" clId="Web-{5577348B-0DBB-14DF-B36C-3915F5A6DF99}" dt="2021-03-09T19:03:02.530" v="120"/>
          <ac:spMkLst>
            <pc:docMk/>
            <pc:sldMk cId="4174793664" sldId="275"/>
            <ac:spMk id="3" creationId="{3B45F240-F48A-456D-A632-FFEB75AE3297}"/>
          </ac:spMkLst>
        </pc:spChg>
        <pc:spChg chg="add mod">
          <ac:chgData name="Hafiz Moghul" userId="S::hmoghul@tarbiyahacademy.org::ce2a89a1-003c-47a3-ad8d-a489bcdb5cd1" providerId="AD" clId="Web-{5577348B-0DBB-14DF-B36C-3915F5A6DF99}" dt="2021-03-09T19:08:49.850" v="184" actId="20577"/>
          <ac:spMkLst>
            <pc:docMk/>
            <pc:sldMk cId="4174793664" sldId="275"/>
            <ac:spMk id="6" creationId="{ADE4005F-7E42-44AF-9BBB-D4E130A76948}"/>
          </ac:spMkLst>
        </pc:spChg>
        <pc:spChg chg="add mod">
          <ac:chgData name="Hafiz Moghul" userId="S::hmoghul@tarbiyahacademy.org::ce2a89a1-003c-47a3-ad8d-a489bcdb5cd1" providerId="AD" clId="Web-{5577348B-0DBB-14DF-B36C-3915F5A6DF99}" dt="2021-03-09T19:09:14.321" v="196" actId="1076"/>
          <ac:spMkLst>
            <pc:docMk/>
            <pc:sldMk cId="4174793664" sldId="275"/>
            <ac:spMk id="7" creationId="{2317A3D5-5C51-41A7-B689-3587219093A0}"/>
          </ac:spMkLst>
        </pc:spChg>
        <pc:picChg chg="add mod ord">
          <ac:chgData name="Hafiz Moghul" userId="S::hmoghul@tarbiyahacademy.org::ce2a89a1-003c-47a3-ad8d-a489bcdb5cd1" providerId="AD" clId="Web-{5577348B-0DBB-14DF-B36C-3915F5A6DF99}" dt="2021-03-09T19:08:09.941" v="166" actId="1076"/>
          <ac:picMkLst>
            <pc:docMk/>
            <pc:sldMk cId="4174793664" sldId="275"/>
            <ac:picMk id="4" creationId="{05FDBA1E-0F7B-4249-B483-1B9340DC73BE}"/>
          </ac:picMkLst>
        </pc:picChg>
        <pc:picChg chg="add mod">
          <ac:chgData name="Hafiz Moghul" userId="S::hmoghul@tarbiyahacademy.org::ce2a89a1-003c-47a3-ad8d-a489bcdb5cd1" providerId="AD" clId="Web-{5577348B-0DBB-14DF-B36C-3915F5A6DF99}" dt="2021-03-09T19:07:26.391" v="160" actId="14100"/>
          <ac:picMkLst>
            <pc:docMk/>
            <pc:sldMk cId="4174793664" sldId="275"/>
            <ac:picMk id="5" creationId="{04E84FAC-DBBE-4AD9-A521-90B98B1E7F3A}"/>
          </ac:picMkLst>
        </pc:picChg>
      </pc:sldChg>
      <pc:sldChg chg="addSp delSp modSp new">
        <pc:chgData name="Hafiz Moghul" userId="S::hmoghul@tarbiyahacademy.org::ce2a89a1-003c-47a3-ad8d-a489bcdb5cd1" providerId="AD" clId="Web-{5577348B-0DBB-14DF-B36C-3915F5A6DF99}" dt="2021-03-09T19:52:26.619" v="249" actId="14100"/>
        <pc:sldMkLst>
          <pc:docMk/>
          <pc:sldMk cId="683132065" sldId="276"/>
        </pc:sldMkLst>
        <pc:spChg chg="mod">
          <ac:chgData name="Hafiz Moghul" userId="S::hmoghul@tarbiyahacademy.org::ce2a89a1-003c-47a3-ad8d-a489bcdb5cd1" providerId="AD" clId="Web-{5577348B-0DBB-14DF-B36C-3915F5A6DF99}" dt="2021-03-09T19:50:03.048" v="226" actId="20577"/>
          <ac:spMkLst>
            <pc:docMk/>
            <pc:sldMk cId="683132065" sldId="276"/>
            <ac:spMk id="2" creationId="{B1D1AEEB-D8D6-47A5-A1C7-97F1EEFAA51C}"/>
          </ac:spMkLst>
        </pc:spChg>
        <pc:spChg chg="del">
          <ac:chgData name="Hafiz Moghul" userId="S::hmoghul@tarbiyahacademy.org::ce2a89a1-003c-47a3-ad8d-a489bcdb5cd1" providerId="AD" clId="Web-{5577348B-0DBB-14DF-B36C-3915F5A6DF99}" dt="2021-03-09T19:50:17.205" v="227"/>
          <ac:spMkLst>
            <pc:docMk/>
            <pc:sldMk cId="683132065" sldId="276"/>
            <ac:spMk id="3" creationId="{0480A417-6B27-419C-A0AA-2AAC167A5514}"/>
          </ac:spMkLst>
        </pc:spChg>
        <pc:picChg chg="add mod ord">
          <ac:chgData name="Hafiz Moghul" userId="S::hmoghul@tarbiyahacademy.org::ce2a89a1-003c-47a3-ad8d-a489bcdb5cd1" providerId="AD" clId="Web-{5577348B-0DBB-14DF-B36C-3915F5A6DF99}" dt="2021-03-09T19:50:27.409" v="230" actId="1076"/>
          <ac:picMkLst>
            <pc:docMk/>
            <pc:sldMk cId="683132065" sldId="276"/>
            <ac:picMk id="4" creationId="{6DD8A826-FAA0-461B-BC29-515288453122}"/>
          </ac:picMkLst>
        </pc:picChg>
        <pc:picChg chg="add mod">
          <ac:chgData name="Hafiz Moghul" userId="S::hmoghul@tarbiyahacademy.org::ce2a89a1-003c-47a3-ad8d-a489bcdb5cd1" providerId="AD" clId="Web-{5577348B-0DBB-14DF-B36C-3915F5A6DF99}" dt="2021-03-09T19:51:01.614" v="235" actId="14100"/>
          <ac:picMkLst>
            <pc:docMk/>
            <pc:sldMk cId="683132065" sldId="276"/>
            <ac:picMk id="5" creationId="{8B11BC72-5054-42A0-A816-88F1BAE874AC}"/>
          </ac:picMkLst>
        </pc:picChg>
        <pc:picChg chg="add mod">
          <ac:chgData name="Hafiz Moghul" userId="S::hmoghul@tarbiyahacademy.org::ce2a89a1-003c-47a3-ad8d-a489bcdb5cd1" providerId="AD" clId="Web-{5577348B-0DBB-14DF-B36C-3915F5A6DF99}" dt="2021-03-09T19:51:53.586" v="243" actId="14100"/>
          <ac:picMkLst>
            <pc:docMk/>
            <pc:sldMk cId="683132065" sldId="276"/>
            <ac:picMk id="6" creationId="{9FA40563-AAB5-4755-9B2F-E65DE7458717}"/>
          </ac:picMkLst>
        </pc:picChg>
        <pc:picChg chg="add mod">
          <ac:chgData name="Hafiz Moghul" userId="S::hmoghul@tarbiyahacademy.org::ce2a89a1-003c-47a3-ad8d-a489bcdb5cd1" providerId="AD" clId="Web-{5577348B-0DBB-14DF-B36C-3915F5A6DF99}" dt="2021-03-09T19:52:26.619" v="249" actId="14100"/>
          <ac:picMkLst>
            <pc:docMk/>
            <pc:sldMk cId="683132065" sldId="276"/>
            <ac:picMk id="7" creationId="{4192641F-7E5E-4768-A798-A9651E21D943}"/>
          </ac:picMkLst>
        </pc:picChg>
      </pc:sldChg>
    </pc:docChg>
  </pc:docChgLst>
  <pc:docChgLst>
    <pc:chgData name="Hafiz Moghul" userId="S::hmoghul@tarbiyahacademy.org::ce2a89a1-003c-47a3-ad8d-a489bcdb5cd1" providerId="AD" clId="Web-{B33DB39F-00F2-B000-9412-9D9C73E42E94}"/>
    <pc:docChg chg="modSld">
      <pc:chgData name="Hafiz Moghul" userId="S::hmoghul@tarbiyahacademy.org::ce2a89a1-003c-47a3-ad8d-a489bcdb5cd1" providerId="AD" clId="Web-{B33DB39F-00F2-B000-9412-9D9C73E42E94}" dt="2021-03-11T14:57:05.144" v="538"/>
      <pc:docMkLst>
        <pc:docMk/>
      </pc:docMkLst>
      <pc:sldChg chg="addSp delSp modSp">
        <pc:chgData name="Hafiz Moghul" userId="S::hmoghul@tarbiyahacademy.org::ce2a89a1-003c-47a3-ad8d-a489bcdb5cd1" providerId="AD" clId="Web-{B33DB39F-00F2-B000-9412-9D9C73E42E94}" dt="2021-03-11T14:39:02.448" v="197" actId="1076"/>
        <pc:sldMkLst>
          <pc:docMk/>
          <pc:sldMk cId="2622186954" sldId="256"/>
        </pc:sldMkLst>
        <pc:spChg chg="mod">
          <ac:chgData name="Hafiz Moghul" userId="S::hmoghul@tarbiyahacademy.org::ce2a89a1-003c-47a3-ad8d-a489bcdb5cd1" providerId="AD" clId="Web-{B33DB39F-00F2-B000-9412-9D9C73E42E94}" dt="2021-03-11T14:38:21.823" v="185" actId="20577"/>
          <ac:spMkLst>
            <pc:docMk/>
            <pc:sldMk cId="2622186954" sldId="256"/>
            <ac:spMk id="3" creationId="{00000000-0000-0000-0000-000000000000}"/>
          </ac:spMkLst>
        </pc:spChg>
        <pc:spChg chg="add mod">
          <ac:chgData name="Hafiz Moghul" userId="S::hmoghul@tarbiyahacademy.org::ce2a89a1-003c-47a3-ad8d-a489bcdb5cd1" providerId="AD" clId="Web-{B33DB39F-00F2-B000-9412-9D9C73E42E94}" dt="2021-03-11T14:39:02.448" v="197" actId="1076"/>
          <ac:spMkLst>
            <pc:docMk/>
            <pc:sldMk cId="2622186954" sldId="256"/>
            <ac:spMk id="5" creationId="{4F83F9E0-F7A5-426D-9A3A-42ABA6DC2DBC}"/>
          </ac:spMkLst>
        </pc:spChg>
        <pc:spChg chg="add del mod">
          <ac:chgData name="Hafiz Moghul" userId="S::hmoghul@tarbiyahacademy.org::ce2a89a1-003c-47a3-ad8d-a489bcdb5cd1" providerId="AD" clId="Web-{B33DB39F-00F2-B000-9412-9D9C73E42E94}" dt="2021-03-11T14:38:39.495" v="190"/>
          <ac:spMkLst>
            <pc:docMk/>
            <pc:sldMk cId="2622186954" sldId="256"/>
            <ac:spMk id="6" creationId="{3F2EE59F-71A7-4514-8065-5BAE2ABD610B}"/>
          </ac:spMkLst>
        </pc:spChg>
      </pc:sldChg>
      <pc:sldChg chg="modNotes">
        <pc:chgData name="Hafiz Moghul" userId="S::hmoghul@tarbiyahacademy.org::ce2a89a1-003c-47a3-ad8d-a489bcdb5cd1" providerId="AD" clId="Web-{B33DB39F-00F2-B000-9412-9D9C73E42E94}" dt="2021-03-11T14:57:05.144" v="538"/>
        <pc:sldMkLst>
          <pc:docMk/>
          <pc:sldMk cId="1877197446" sldId="262"/>
        </pc:sldMkLst>
      </pc:sldChg>
      <pc:sldChg chg="addSp modSp">
        <pc:chgData name="Hafiz Moghul" userId="S::hmoghul@tarbiyahacademy.org::ce2a89a1-003c-47a3-ad8d-a489bcdb5cd1" providerId="AD" clId="Web-{B33DB39F-00F2-B000-9412-9D9C73E42E94}" dt="2021-03-11T14:33:51.223" v="107" actId="14100"/>
        <pc:sldMkLst>
          <pc:docMk/>
          <pc:sldMk cId="683132065" sldId="276"/>
        </pc:sldMkLst>
        <pc:picChg chg="mod">
          <ac:chgData name="Hafiz Moghul" userId="S::hmoghul@tarbiyahacademy.org::ce2a89a1-003c-47a3-ad8d-a489bcdb5cd1" providerId="AD" clId="Web-{B33DB39F-00F2-B000-9412-9D9C73E42E94}" dt="2021-03-11T14:30:49.454" v="93" actId="1076"/>
          <ac:picMkLst>
            <pc:docMk/>
            <pc:sldMk cId="683132065" sldId="276"/>
            <ac:picMk id="3" creationId="{BEA0FA48-4E48-4A87-8971-4E2D68FE0CD2}"/>
          </ac:picMkLst>
        </pc:picChg>
        <pc:picChg chg="mod">
          <ac:chgData name="Hafiz Moghul" userId="S::hmoghul@tarbiyahacademy.org::ce2a89a1-003c-47a3-ad8d-a489bcdb5cd1" providerId="AD" clId="Web-{B33DB39F-00F2-B000-9412-9D9C73E42E94}" dt="2021-03-11T14:30:05.859" v="86" actId="14100"/>
          <ac:picMkLst>
            <pc:docMk/>
            <pc:sldMk cId="683132065" sldId="276"/>
            <ac:picMk id="4" creationId="{6DD8A826-FAA0-461B-BC29-515288453122}"/>
          </ac:picMkLst>
        </pc:picChg>
        <pc:picChg chg="add mod">
          <ac:chgData name="Hafiz Moghul" userId="S::hmoghul@tarbiyahacademy.org::ce2a89a1-003c-47a3-ad8d-a489bcdb5cd1" providerId="AD" clId="Web-{B33DB39F-00F2-B000-9412-9D9C73E42E94}" dt="2021-03-11T14:33:51.223" v="107" actId="14100"/>
          <ac:picMkLst>
            <pc:docMk/>
            <pc:sldMk cId="683132065" sldId="276"/>
            <ac:picMk id="5" creationId="{EDAE3DA4-5018-45C5-830E-DE94C6D3A6BE}"/>
          </ac:picMkLst>
        </pc:picChg>
        <pc:picChg chg="add mod">
          <ac:chgData name="Hafiz Moghul" userId="S::hmoghul@tarbiyahacademy.org::ce2a89a1-003c-47a3-ad8d-a489bcdb5cd1" providerId="AD" clId="Web-{B33DB39F-00F2-B000-9412-9D9C73E42E94}" dt="2021-03-11T14:33:30.113" v="103" actId="14100"/>
          <ac:picMkLst>
            <pc:docMk/>
            <pc:sldMk cId="683132065" sldId="276"/>
            <ac:picMk id="6" creationId="{2AFE5F30-FFCF-4DF0-BC81-B9C8AC340B44}"/>
          </ac:picMkLst>
        </pc:picChg>
        <pc:picChg chg="mod">
          <ac:chgData name="Hafiz Moghul" userId="S::hmoghul@tarbiyahacademy.org::ce2a89a1-003c-47a3-ad8d-a489bcdb5cd1" providerId="AD" clId="Web-{B33DB39F-00F2-B000-9412-9D9C73E42E94}" dt="2021-03-11T14:31:03.063" v="96" actId="14100"/>
          <ac:picMkLst>
            <pc:docMk/>
            <pc:sldMk cId="683132065" sldId="276"/>
            <ac:picMk id="7" creationId="{4192641F-7E5E-4768-A798-A9651E21D943}"/>
          </ac:picMkLst>
        </pc:picChg>
        <pc:picChg chg="mod">
          <ac:chgData name="Hafiz Moghul" userId="S::hmoghul@tarbiyahacademy.org::ce2a89a1-003c-47a3-ad8d-a489bcdb5cd1" providerId="AD" clId="Web-{B33DB39F-00F2-B000-9412-9D9C73E42E94}" dt="2021-03-11T14:30:37.219" v="90" actId="14100"/>
          <ac:picMkLst>
            <pc:docMk/>
            <pc:sldMk cId="683132065" sldId="276"/>
            <ac:picMk id="8" creationId="{05434BCB-728F-4695-95BE-CFF3CDC46ACF}"/>
          </ac:picMkLst>
        </pc:picChg>
        <pc:picChg chg="mod">
          <ac:chgData name="Hafiz Moghul" userId="S::hmoghul@tarbiyahacademy.org::ce2a89a1-003c-47a3-ad8d-a489bcdb5cd1" providerId="AD" clId="Web-{B33DB39F-00F2-B000-9412-9D9C73E42E94}" dt="2021-03-11T14:29:39.577" v="84" actId="1076"/>
          <ac:picMkLst>
            <pc:docMk/>
            <pc:sldMk cId="683132065" sldId="276"/>
            <ac:picMk id="9" creationId="{41829BAA-237C-4EC5-86E9-0021166B2036}"/>
          </ac:picMkLst>
        </pc:picChg>
      </pc:sldChg>
      <pc:sldChg chg="modSp">
        <pc:chgData name="Hafiz Moghul" userId="S::hmoghul@tarbiyahacademy.org::ce2a89a1-003c-47a3-ad8d-a489bcdb5cd1" providerId="AD" clId="Web-{B33DB39F-00F2-B000-9412-9D9C73E42E94}" dt="2021-03-11T14:37:31.337" v="184" actId="20577"/>
        <pc:sldMkLst>
          <pc:docMk/>
          <pc:sldMk cId="1304057638" sldId="283"/>
        </pc:sldMkLst>
        <pc:spChg chg="mod">
          <ac:chgData name="Hafiz Moghul" userId="S::hmoghul@tarbiyahacademy.org::ce2a89a1-003c-47a3-ad8d-a489bcdb5cd1" providerId="AD" clId="Web-{B33DB39F-00F2-B000-9412-9D9C73E42E94}" dt="2021-03-11T14:37:31.337" v="184" actId="20577"/>
          <ac:spMkLst>
            <pc:docMk/>
            <pc:sldMk cId="1304057638" sldId="283"/>
            <ac:spMk id="8" creationId="{BC0FAE4A-03D0-4D40-BC83-D7957C8E59A3}"/>
          </ac:spMkLst>
        </pc:spChg>
      </pc:sldChg>
    </pc:docChg>
  </pc:docChgLst>
  <pc:docChgLst>
    <pc:chgData name="Tulhaa Jamil" userId="S::tjamil@tarbiyahacademy.org::57821e49-5f23-4723-9007-9e3d258949c0" providerId="AD" clId="Web-{7C370994-051E-B8D6-1628-179B495E9926}"/>
    <pc:docChg chg="modSld">
      <pc:chgData name="Tulhaa Jamil" userId="S::tjamil@tarbiyahacademy.org::57821e49-5f23-4723-9007-9e3d258949c0" providerId="AD" clId="Web-{7C370994-051E-B8D6-1628-179B495E9926}" dt="2021-03-10T16:56:32.261" v="0" actId="1076"/>
      <pc:docMkLst>
        <pc:docMk/>
      </pc:docMkLst>
      <pc:sldChg chg="modSp">
        <pc:chgData name="Tulhaa Jamil" userId="S::tjamil@tarbiyahacademy.org::57821e49-5f23-4723-9007-9e3d258949c0" providerId="AD" clId="Web-{7C370994-051E-B8D6-1628-179B495E9926}" dt="2021-03-10T16:56:32.261" v="0" actId="1076"/>
        <pc:sldMkLst>
          <pc:docMk/>
          <pc:sldMk cId="2257075687" sldId="266"/>
        </pc:sldMkLst>
        <pc:spChg chg="mod">
          <ac:chgData name="Tulhaa Jamil" userId="S::tjamil@tarbiyahacademy.org::57821e49-5f23-4723-9007-9e3d258949c0" providerId="AD" clId="Web-{7C370994-051E-B8D6-1628-179B495E9926}" dt="2021-03-10T16:56:32.261" v="0" actId="1076"/>
          <ac:spMkLst>
            <pc:docMk/>
            <pc:sldMk cId="2257075687" sldId="266"/>
            <ac:spMk id="2" creationId="{EF3B8137-F1D9-4BFD-8D9C-672449CC204A}"/>
          </ac:spMkLst>
        </pc:spChg>
      </pc:sldChg>
    </pc:docChg>
  </pc:docChgLst>
  <pc:docChgLst>
    <pc:chgData name="Hafiz Moghul" userId="S::hmoghul@tarbiyahacademy.org::ce2a89a1-003c-47a3-ad8d-a489bcdb5cd1" providerId="AD" clId="Web-{C068FC8F-D534-DA3A-5D8F-3A84CF4F29F4}"/>
    <pc:docChg chg="addSld delSld modSld">
      <pc:chgData name="Hafiz Moghul" userId="S::hmoghul@tarbiyahacademy.org::ce2a89a1-003c-47a3-ad8d-a489bcdb5cd1" providerId="AD" clId="Web-{C068FC8F-D534-DA3A-5D8F-3A84CF4F29F4}" dt="2021-03-10T16:55:59.201" v="279" actId="20577"/>
      <pc:docMkLst>
        <pc:docMk/>
      </pc:docMkLst>
      <pc:sldChg chg="modSp del modNotes">
        <pc:chgData name="Hafiz Moghul" userId="S::hmoghul@tarbiyahacademy.org::ce2a89a1-003c-47a3-ad8d-a489bcdb5cd1" providerId="AD" clId="Web-{C068FC8F-D534-DA3A-5D8F-3A84CF4F29F4}" dt="2021-03-10T16:32:28.637" v="53"/>
        <pc:sldMkLst>
          <pc:docMk/>
          <pc:sldMk cId="2992316244" sldId="264"/>
        </pc:sldMkLst>
        <pc:spChg chg="mod">
          <ac:chgData name="Hafiz Moghul" userId="S::hmoghul@tarbiyahacademy.org::ce2a89a1-003c-47a3-ad8d-a489bcdb5cd1" providerId="AD" clId="Web-{C068FC8F-D534-DA3A-5D8F-3A84CF4F29F4}" dt="2021-03-10T16:26:48.802" v="0" actId="20577"/>
          <ac:spMkLst>
            <pc:docMk/>
            <pc:sldMk cId="2992316244" sldId="264"/>
            <ac:spMk id="5" creationId="{9E6048A8-934E-4928-8E83-D7D816E62B9B}"/>
          </ac:spMkLst>
        </pc:spChg>
      </pc:sldChg>
      <pc:sldChg chg="modSp del modNotes">
        <pc:chgData name="Hafiz Moghul" userId="S::hmoghul@tarbiyahacademy.org::ce2a89a1-003c-47a3-ad8d-a489bcdb5cd1" providerId="AD" clId="Web-{C068FC8F-D534-DA3A-5D8F-3A84CF4F29F4}" dt="2021-03-10T16:32:24.355" v="52"/>
        <pc:sldMkLst>
          <pc:docMk/>
          <pc:sldMk cId="3682481465" sldId="270"/>
        </pc:sldMkLst>
        <pc:spChg chg="mod">
          <ac:chgData name="Hafiz Moghul" userId="S::hmoghul@tarbiyahacademy.org::ce2a89a1-003c-47a3-ad8d-a489bcdb5cd1" providerId="AD" clId="Web-{C068FC8F-D534-DA3A-5D8F-3A84CF4F29F4}" dt="2021-03-10T16:30:37.629" v="46" actId="20577"/>
          <ac:spMkLst>
            <pc:docMk/>
            <pc:sldMk cId="3682481465" sldId="270"/>
            <ac:spMk id="3" creationId="{E2B8ED37-1074-415C-B86E-ACF33AF9DDB5}"/>
          </ac:spMkLst>
        </pc:spChg>
      </pc:sldChg>
      <pc:sldChg chg="del">
        <pc:chgData name="Hafiz Moghul" userId="S::hmoghul@tarbiyahacademy.org::ce2a89a1-003c-47a3-ad8d-a489bcdb5cd1" providerId="AD" clId="Web-{C068FC8F-D534-DA3A-5D8F-3A84CF4F29F4}" dt="2021-03-10T16:32:14.230" v="50"/>
        <pc:sldMkLst>
          <pc:docMk/>
          <pc:sldMk cId="33640835" sldId="273"/>
        </pc:sldMkLst>
      </pc:sldChg>
      <pc:sldChg chg="del">
        <pc:chgData name="Hafiz Moghul" userId="S::hmoghul@tarbiyahacademy.org::ce2a89a1-003c-47a3-ad8d-a489bcdb5cd1" providerId="AD" clId="Web-{C068FC8F-D534-DA3A-5D8F-3A84CF4F29F4}" dt="2021-03-10T16:32:18.996" v="51"/>
        <pc:sldMkLst>
          <pc:docMk/>
          <pc:sldMk cId="322102909" sldId="274"/>
        </pc:sldMkLst>
      </pc:sldChg>
      <pc:sldChg chg="addSp delSp modSp new mod setBg">
        <pc:chgData name="Hafiz Moghul" userId="S::hmoghul@tarbiyahacademy.org::ce2a89a1-003c-47a3-ad8d-a489bcdb5cd1" providerId="AD" clId="Web-{C068FC8F-D534-DA3A-5D8F-3A84CF4F29F4}" dt="2021-03-10T16:55:59.201" v="279" actId="20577"/>
        <pc:sldMkLst>
          <pc:docMk/>
          <pc:sldMk cId="3440754967" sldId="280"/>
        </pc:sldMkLst>
        <pc:spChg chg="mod">
          <ac:chgData name="Hafiz Moghul" userId="S::hmoghul@tarbiyahacademy.org::ce2a89a1-003c-47a3-ad8d-a489bcdb5cd1" providerId="AD" clId="Web-{C068FC8F-D534-DA3A-5D8F-3A84CF4F29F4}" dt="2021-03-10T16:52:29.250" v="211"/>
          <ac:spMkLst>
            <pc:docMk/>
            <pc:sldMk cId="3440754967" sldId="280"/>
            <ac:spMk id="2" creationId="{A01FF43C-C5AB-48EA-BFCC-2AB1041EDD1E}"/>
          </ac:spMkLst>
        </pc:spChg>
        <pc:spChg chg="add mod">
          <ac:chgData name="Hafiz Moghul" userId="S::hmoghul@tarbiyahacademy.org::ce2a89a1-003c-47a3-ad8d-a489bcdb5cd1" providerId="AD" clId="Web-{C068FC8F-D534-DA3A-5D8F-3A84CF4F29F4}" dt="2021-03-10T16:52:01.701" v="208" actId="20577"/>
          <ac:spMkLst>
            <pc:docMk/>
            <pc:sldMk cId="3440754967" sldId="280"/>
            <ac:spMk id="3" creationId="{EEFC9D36-16D6-435E-A1B1-D0765D758061}"/>
          </ac:spMkLst>
        </pc:spChg>
        <pc:spChg chg="add mod">
          <ac:chgData name="Hafiz Moghul" userId="S::hmoghul@tarbiyahacademy.org::ce2a89a1-003c-47a3-ad8d-a489bcdb5cd1" providerId="AD" clId="Web-{C068FC8F-D534-DA3A-5D8F-3A84CF4F29F4}" dt="2021-03-10T16:55:59.201" v="279" actId="20577"/>
          <ac:spMkLst>
            <pc:docMk/>
            <pc:sldMk cId="3440754967" sldId="280"/>
            <ac:spMk id="4" creationId="{EC660C33-F34A-4CDF-9164-1D5E365410E4}"/>
          </ac:spMkLst>
        </pc:spChg>
        <pc:spChg chg="add del">
          <ac:chgData name="Hafiz Moghul" userId="S::hmoghul@tarbiyahacademy.org::ce2a89a1-003c-47a3-ad8d-a489bcdb5cd1" providerId="AD" clId="Web-{C068FC8F-D534-DA3A-5D8F-3A84CF4F29F4}" dt="2021-03-10T16:52:29.250" v="211"/>
          <ac:spMkLst>
            <pc:docMk/>
            <pc:sldMk cId="3440754967" sldId="280"/>
            <ac:spMk id="12" creationId="{E009DD9B-5EE2-4C0D-8B2B-351C8C102205}"/>
          </ac:spMkLst>
        </pc:spChg>
        <pc:spChg chg="add del">
          <ac:chgData name="Hafiz Moghul" userId="S::hmoghul@tarbiyahacademy.org::ce2a89a1-003c-47a3-ad8d-a489bcdb5cd1" providerId="AD" clId="Web-{C068FC8F-D534-DA3A-5D8F-3A84CF4F29F4}" dt="2021-03-10T16:52:29.250" v="211"/>
          <ac:spMkLst>
            <pc:docMk/>
            <pc:sldMk cId="3440754967" sldId="280"/>
            <ac:spMk id="14" creationId="{E720DB99-7745-4E75-9D96-AAB6D55C531E}"/>
          </ac:spMkLst>
        </pc:spChg>
        <pc:spChg chg="add del">
          <ac:chgData name="Hafiz Moghul" userId="S::hmoghul@tarbiyahacademy.org::ce2a89a1-003c-47a3-ad8d-a489bcdb5cd1" providerId="AD" clId="Web-{C068FC8F-D534-DA3A-5D8F-3A84CF4F29F4}" dt="2021-03-10T16:52:29.250" v="211"/>
          <ac:spMkLst>
            <pc:docMk/>
            <pc:sldMk cId="3440754967" sldId="280"/>
            <ac:spMk id="16" creationId="{D68803C4-E159-4360-B7BB-74205C8F782D}"/>
          </ac:spMkLst>
        </pc:spChg>
        <pc:spChg chg="add del">
          <ac:chgData name="Hafiz Moghul" userId="S::hmoghul@tarbiyahacademy.org::ce2a89a1-003c-47a3-ad8d-a489bcdb5cd1" providerId="AD" clId="Web-{C068FC8F-D534-DA3A-5D8F-3A84CF4F29F4}" dt="2021-03-10T16:52:29.250" v="211"/>
          <ac:spMkLst>
            <pc:docMk/>
            <pc:sldMk cId="3440754967" sldId="280"/>
            <ac:spMk id="18" creationId="{504B0465-3B07-49BF-BEA7-D81476246293}"/>
          </ac:spMkLst>
        </pc:spChg>
        <pc:spChg chg="add del">
          <ac:chgData name="Hafiz Moghul" userId="S::hmoghul@tarbiyahacademy.org::ce2a89a1-003c-47a3-ad8d-a489bcdb5cd1" providerId="AD" clId="Web-{C068FC8F-D534-DA3A-5D8F-3A84CF4F29F4}" dt="2021-03-10T16:52:29.250" v="211"/>
          <ac:spMkLst>
            <pc:docMk/>
            <pc:sldMk cId="3440754967" sldId="280"/>
            <ac:spMk id="20" creationId="{49B7FFA5-14CB-4A4F-9BCC-CA3AA5D9D276}"/>
          </ac:spMkLst>
        </pc:spChg>
        <pc:spChg chg="add del">
          <ac:chgData name="Hafiz Moghul" userId="S::hmoghul@tarbiyahacademy.org::ce2a89a1-003c-47a3-ad8d-a489bcdb5cd1" providerId="AD" clId="Web-{C068FC8F-D534-DA3A-5D8F-3A84CF4F29F4}" dt="2021-03-10T16:52:29.250" v="211"/>
          <ac:spMkLst>
            <pc:docMk/>
            <pc:sldMk cId="3440754967" sldId="280"/>
            <ac:spMk id="22" creationId="{04E48745-7512-4EC2-9E20-9092D12150CA}"/>
          </ac:spMkLst>
        </pc:spChg>
        <pc:spChg chg="add">
          <ac:chgData name="Hafiz Moghul" userId="S::hmoghul@tarbiyahacademy.org::ce2a89a1-003c-47a3-ad8d-a489bcdb5cd1" providerId="AD" clId="Web-{C068FC8F-D534-DA3A-5D8F-3A84CF4F29F4}" dt="2021-03-10T16:52:29.250" v="211"/>
          <ac:spMkLst>
            <pc:docMk/>
            <pc:sldMk cId="3440754967" sldId="280"/>
            <ac:spMk id="27" creationId="{9A3D0CE2-91FF-49B3-A5D8-181E900D7501}"/>
          </ac:spMkLst>
        </pc:spChg>
        <pc:spChg chg="add">
          <ac:chgData name="Hafiz Moghul" userId="S::hmoghul@tarbiyahacademy.org::ce2a89a1-003c-47a3-ad8d-a489bcdb5cd1" providerId="AD" clId="Web-{C068FC8F-D534-DA3A-5D8F-3A84CF4F29F4}" dt="2021-03-10T16:52:29.250" v="211"/>
          <ac:spMkLst>
            <pc:docMk/>
            <pc:sldMk cId="3440754967" sldId="280"/>
            <ac:spMk id="29" creationId="{58AEBD96-C315-4F53-9D9E-0E20E993EBFA}"/>
          </ac:spMkLst>
        </pc:spChg>
        <pc:spChg chg="add">
          <ac:chgData name="Hafiz Moghul" userId="S::hmoghul@tarbiyahacademy.org::ce2a89a1-003c-47a3-ad8d-a489bcdb5cd1" providerId="AD" clId="Web-{C068FC8F-D534-DA3A-5D8F-3A84CF4F29F4}" dt="2021-03-10T16:52:29.250" v="211"/>
          <ac:spMkLst>
            <pc:docMk/>
            <pc:sldMk cId="3440754967" sldId="280"/>
            <ac:spMk id="31" creationId="{78916AAA-66F6-4DFA-88ED-7E27CF6B8DAD}"/>
          </ac:spMkLst>
        </pc:spChg>
        <pc:spChg chg="add">
          <ac:chgData name="Hafiz Moghul" userId="S::hmoghul@tarbiyahacademy.org::ce2a89a1-003c-47a3-ad8d-a489bcdb5cd1" providerId="AD" clId="Web-{C068FC8F-D534-DA3A-5D8F-3A84CF4F29F4}" dt="2021-03-10T16:52:29.250" v="211"/>
          <ac:spMkLst>
            <pc:docMk/>
            <pc:sldMk cId="3440754967" sldId="280"/>
            <ac:spMk id="37" creationId="{E8035907-EB9C-4E11-8A9B-D25B0AD8D749}"/>
          </ac:spMkLst>
        </pc:spChg>
        <pc:spChg chg="add">
          <ac:chgData name="Hafiz Moghul" userId="S::hmoghul@tarbiyahacademy.org::ce2a89a1-003c-47a3-ad8d-a489bcdb5cd1" providerId="AD" clId="Web-{C068FC8F-D534-DA3A-5D8F-3A84CF4F29F4}" dt="2021-03-10T16:52:29.250" v="211"/>
          <ac:spMkLst>
            <pc:docMk/>
            <pc:sldMk cId="3440754967" sldId="280"/>
            <ac:spMk id="43" creationId="{D9C69FA7-0958-4ED9-A0DF-E87A0C137BF5}"/>
          </ac:spMkLst>
        </pc:spChg>
        <pc:grpChg chg="add del">
          <ac:chgData name="Hafiz Moghul" userId="S::hmoghul@tarbiyahacademy.org::ce2a89a1-003c-47a3-ad8d-a489bcdb5cd1" providerId="AD" clId="Web-{C068FC8F-D534-DA3A-5D8F-3A84CF4F29F4}" dt="2021-03-10T16:52:29.250" v="211"/>
          <ac:grpSpMkLst>
            <pc:docMk/>
            <pc:sldMk cId="3440754967" sldId="280"/>
            <ac:grpSpMk id="8" creationId="{132FD491-28F3-42E7-AEBF-A9E3C462C92A}"/>
          </ac:grpSpMkLst>
        </pc:grpChg>
        <pc:grpChg chg="add">
          <ac:chgData name="Hafiz Moghul" userId="S::hmoghul@tarbiyahacademy.org::ce2a89a1-003c-47a3-ad8d-a489bcdb5cd1" providerId="AD" clId="Web-{C068FC8F-D534-DA3A-5D8F-3A84CF4F29F4}" dt="2021-03-10T16:52:29.250" v="211"/>
          <ac:grpSpMkLst>
            <pc:docMk/>
            <pc:sldMk cId="3440754967" sldId="280"/>
            <ac:grpSpMk id="33" creationId="{A137D43F-BAD6-47F1-AA65-AEEA38A2FF30}"/>
          </ac:grpSpMkLst>
        </pc:grpChg>
        <pc:grpChg chg="add">
          <ac:chgData name="Hafiz Moghul" userId="S::hmoghul@tarbiyahacademy.org::ce2a89a1-003c-47a3-ad8d-a489bcdb5cd1" providerId="AD" clId="Web-{C068FC8F-D534-DA3A-5D8F-3A84CF4F29F4}" dt="2021-03-10T16:52:29.250" v="211"/>
          <ac:grpSpMkLst>
            <pc:docMk/>
            <pc:sldMk cId="3440754967" sldId="280"/>
            <ac:grpSpMk id="39" creationId="{B4CFDD4A-4FA1-4CD9-90D5-E253C2040BA3}"/>
          </ac:grpSpMkLst>
        </pc:grpChg>
      </pc:sldChg>
      <pc:sldChg chg="addSp modSp new mod setBg modNotes">
        <pc:chgData name="Hafiz Moghul" userId="S::hmoghul@tarbiyahacademy.org::ce2a89a1-003c-47a3-ad8d-a489bcdb5cd1" providerId="AD" clId="Web-{C068FC8F-D534-DA3A-5D8F-3A84CF4F29F4}" dt="2021-03-10T16:45:25.659" v="177"/>
        <pc:sldMkLst>
          <pc:docMk/>
          <pc:sldMk cId="633132502" sldId="281"/>
        </pc:sldMkLst>
        <pc:spChg chg="mod">
          <ac:chgData name="Hafiz Moghul" userId="S::hmoghul@tarbiyahacademy.org::ce2a89a1-003c-47a3-ad8d-a489bcdb5cd1" providerId="AD" clId="Web-{C068FC8F-D534-DA3A-5D8F-3A84CF4F29F4}" dt="2021-03-10T16:45:25.659" v="177"/>
          <ac:spMkLst>
            <pc:docMk/>
            <pc:sldMk cId="633132502" sldId="281"/>
            <ac:spMk id="2" creationId="{FA7C8FFF-7A6B-440F-9D73-635442AFAED8}"/>
          </ac:spMkLst>
        </pc:spChg>
        <pc:spChg chg="mod">
          <ac:chgData name="Hafiz Moghul" userId="S::hmoghul@tarbiyahacademy.org::ce2a89a1-003c-47a3-ad8d-a489bcdb5cd1" providerId="AD" clId="Web-{C068FC8F-D534-DA3A-5D8F-3A84CF4F29F4}" dt="2021-03-10T16:45:25.659" v="177"/>
          <ac:spMkLst>
            <pc:docMk/>
            <pc:sldMk cId="633132502" sldId="281"/>
            <ac:spMk id="3" creationId="{82889FF7-D0AE-4712-9E3A-BEFA427442E0}"/>
          </ac:spMkLst>
        </pc:spChg>
        <pc:spChg chg="add">
          <ac:chgData name="Hafiz Moghul" userId="S::hmoghul@tarbiyahacademy.org::ce2a89a1-003c-47a3-ad8d-a489bcdb5cd1" providerId="AD" clId="Web-{C068FC8F-D534-DA3A-5D8F-3A84CF4F29F4}" dt="2021-03-10T16:45:25.659" v="177"/>
          <ac:spMkLst>
            <pc:docMk/>
            <pc:sldMk cId="633132502" sldId="281"/>
            <ac:spMk id="8" creationId="{5118BA95-03E7-41B7-B442-0AF8C0A7FF68}"/>
          </ac:spMkLst>
        </pc:spChg>
        <pc:spChg chg="add">
          <ac:chgData name="Hafiz Moghul" userId="S::hmoghul@tarbiyahacademy.org::ce2a89a1-003c-47a3-ad8d-a489bcdb5cd1" providerId="AD" clId="Web-{C068FC8F-D534-DA3A-5D8F-3A84CF4F29F4}" dt="2021-03-10T16:45:25.659" v="177"/>
          <ac:spMkLst>
            <pc:docMk/>
            <pc:sldMk cId="633132502" sldId="281"/>
            <ac:spMk id="14" creationId="{AD9B3EAD-A2B3-42C4-927C-3455E3E69EE6}"/>
          </ac:spMkLst>
        </pc:spChg>
        <pc:grpChg chg="add">
          <ac:chgData name="Hafiz Moghul" userId="S::hmoghul@tarbiyahacademy.org::ce2a89a1-003c-47a3-ad8d-a489bcdb5cd1" providerId="AD" clId="Web-{C068FC8F-D534-DA3A-5D8F-3A84CF4F29F4}" dt="2021-03-10T16:45:25.659" v="177"/>
          <ac:grpSpMkLst>
            <pc:docMk/>
            <pc:sldMk cId="633132502" sldId="281"/>
            <ac:grpSpMk id="10" creationId="{E799C3D5-7D55-4046-808C-F290F456D6EF}"/>
          </ac:grpSpMkLst>
        </pc:grpChg>
      </pc:sldChg>
      <pc:sldChg chg="addSp modSp new mod setBg modNotes">
        <pc:chgData name="Hafiz Moghul" userId="S::hmoghul@tarbiyahacademy.org::ce2a89a1-003c-47a3-ad8d-a489bcdb5cd1" providerId="AD" clId="Web-{C068FC8F-D534-DA3A-5D8F-3A84CF4F29F4}" dt="2021-03-10T16:54:40.665" v="265"/>
        <pc:sldMkLst>
          <pc:docMk/>
          <pc:sldMk cId="1751363173" sldId="282"/>
        </pc:sldMkLst>
        <pc:spChg chg="mod">
          <ac:chgData name="Hafiz Moghul" userId="S::hmoghul@tarbiyahacademy.org::ce2a89a1-003c-47a3-ad8d-a489bcdb5cd1" providerId="AD" clId="Web-{C068FC8F-D534-DA3A-5D8F-3A84CF4F29F4}" dt="2021-03-10T16:45:49.957" v="178"/>
          <ac:spMkLst>
            <pc:docMk/>
            <pc:sldMk cId="1751363173" sldId="282"/>
            <ac:spMk id="2" creationId="{40A9B46C-94BF-44C5-AB22-8237E8ECA2E4}"/>
          </ac:spMkLst>
        </pc:spChg>
        <pc:spChg chg="mod">
          <ac:chgData name="Hafiz Moghul" userId="S::hmoghul@tarbiyahacademy.org::ce2a89a1-003c-47a3-ad8d-a489bcdb5cd1" providerId="AD" clId="Web-{C068FC8F-D534-DA3A-5D8F-3A84CF4F29F4}" dt="2021-03-10T16:51:46.434" v="204" actId="20577"/>
          <ac:spMkLst>
            <pc:docMk/>
            <pc:sldMk cId="1751363173" sldId="282"/>
            <ac:spMk id="3" creationId="{3AFDACB7-542D-4710-B39F-CB5D3D7B8691}"/>
          </ac:spMkLst>
        </pc:spChg>
        <pc:spChg chg="add">
          <ac:chgData name="Hafiz Moghul" userId="S::hmoghul@tarbiyahacademy.org::ce2a89a1-003c-47a3-ad8d-a489bcdb5cd1" providerId="AD" clId="Web-{C068FC8F-D534-DA3A-5D8F-3A84CF4F29F4}" dt="2021-03-10T16:45:49.957" v="178"/>
          <ac:spMkLst>
            <pc:docMk/>
            <pc:sldMk cId="1751363173" sldId="282"/>
            <ac:spMk id="8" creationId="{5118BA95-03E7-41B7-B442-0AF8C0A7FF68}"/>
          </ac:spMkLst>
        </pc:spChg>
        <pc:spChg chg="add">
          <ac:chgData name="Hafiz Moghul" userId="S::hmoghul@tarbiyahacademy.org::ce2a89a1-003c-47a3-ad8d-a489bcdb5cd1" providerId="AD" clId="Web-{C068FC8F-D534-DA3A-5D8F-3A84CF4F29F4}" dt="2021-03-10T16:45:49.957" v="178"/>
          <ac:spMkLst>
            <pc:docMk/>
            <pc:sldMk cId="1751363173" sldId="282"/>
            <ac:spMk id="14" creationId="{AD9B3EAD-A2B3-42C4-927C-3455E3E69EE6}"/>
          </ac:spMkLst>
        </pc:spChg>
        <pc:grpChg chg="add">
          <ac:chgData name="Hafiz Moghul" userId="S::hmoghul@tarbiyahacademy.org::ce2a89a1-003c-47a3-ad8d-a489bcdb5cd1" providerId="AD" clId="Web-{C068FC8F-D534-DA3A-5D8F-3A84CF4F29F4}" dt="2021-03-10T16:45:49.957" v="178"/>
          <ac:grpSpMkLst>
            <pc:docMk/>
            <pc:sldMk cId="1751363173" sldId="282"/>
            <ac:grpSpMk id="10" creationId="{E799C3D5-7D55-4046-808C-F290F456D6EF}"/>
          </ac:grpSpMkLst>
        </pc:grpChg>
      </pc:sldChg>
    </pc:docChg>
  </pc:docChgLst>
  <pc:docChgLst>
    <pc:chgData name="Hagar Ibrahim" userId="S::hibrahim@tarbiyahacademy.org::1ecd2760-721f-4fb0-9ec4-c1d82b8476f6" providerId="AD" clId="Web-{00000000-0000-0000-0000-000000000000}"/>
    <pc:docChg chg="modSld">
      <pc:chgData name="Hagar Ibrahim" userId="S::hibrahim@tarbiyahacademy.org::1ecd2760-721f-4fb0-9ec4-c1d82b8476f6" providerId="AD" clId="Web-{00000000-0000-0000-0000-000000000000}" dt="2021-03-12T20:08:38.811" v="281" actId="14100"/>
      <pc:docMkLst>
        <pc:docMk/>
      </pc:docMkLst>
      <pc:sldChg chg="modSp">
        <pc:chgData name="Hagar Ibrahim" userId="S::hibrahim@tarbiyahacademy.org::1ecd2760-721f-4fb0-9ec4-c1d82b8476f6" providerId="AD" clId="Web-{00000000-0000-0000-0000-000000000000}" dt="2021-03-09T20:25:20.325" v="92" actId="20577"/>
        <pc:sldMkLst>
          <pc:docMk/>
          <pc:sldMk cId="1223238361" sldId="258"/>
        </pc:sldMkLst>
        <pc:spChg chg="mod">
          <ac:chgData name="Hagar Ibrahim" userId="S::hibrahim@tarbiyahacademy.org::1ecd2760-721f-4fb0-9ec4-c1d82b8476f6" providerId="AD" clId="Web-{00000000-0000-0000-0000-000000000000}" dt="2021-03-09T20:25:20.325" v="92" actId="20577"/>
          <ac:spMkLst>
            <pc:docMk/>
            <pc:sldMk cId="1223238361" sldId="258"/>
            <ac:spMk id="3" creationId="{A673BC83-2B76-4D3F-8D0C-048A7BA587DA}"/>
          </ac:spMkLst>
        </pc:spChg>
      </pc:sldChg>
      <pc:sldChg chg="modSp">
        <pc:chgData name="Hagar Ibrahim" userId="S::hibrahim@tarbiyahacademy.org::1ecd2760-721f-4fb0-9ec4-c1d82b8476f6" providerId="AD" clId="Web-{00000000-0000-0000-0000-000000000000}" dt="2021-03-09T20:26:03.185" v="94" actId="20577"/>
        <pc:sldMkLst>
          <pc:docMk/>
          <pc:sldMk cId="3464639844" sldId="259"/>
        </pc:sldMkLst>
        <pc:spChg chg="mod">
          <ac:chgData name="Hagar Ibrahim" userId="S::hibrahim@tarbiyahacademy.org::1ecd2760-721f-4fb0-9ec4-c1d82b8476f6" providerId="AD" clId="Web-{00000000-0000-0000-0000-000000000000}" dt="2021-03-09T20:26:03.185" v="94" actId="20577"/>
          <ac:spMkLst>
            <pc:docMk/>
            <pc:sldMk cId="3464639844" sldId="259"/>
            <ac:spMk id="3" creationId="{C09F4EF5-93F3-47F2-8AC2-EA4DC9691A75}"/>
          </ac:spMkLst>
        </pc:spChg>
      </pc:sldChg>
      <pc:sldChg chg="modSp">
        <pc:chgData name="Hagar Ibrahim" userId="S::hibrahim@tarbiyahacademy.org::1ecd2760-721f-4fb0-9ec4-c1d82b8476f6" providerId="AD" clId="Web-{00000000-0000-0000-0000-000000000000}" dt="2021-03-09T20:38:07.762" v="112" actId="14100"/>
        <pc:sldMkLst>
          <pc:docMk/>
          <pc:sldMk cId="3557940788" sldId="260"/>
        </pc:sldMkLst>
        <pc:spChg chg="mod">
          <ac:chgData name="Hagar Ibrahim" userId="S::hibrahim@tarbiyahacademy.org::1ecd2760-721f-4fb0-9ec4-c1d82b8476f6" providerId="AD" clId="Web-{00000000-0000-0000-0000-000000000000}" dt="2021-03-09T20:38:07.762" v="112" actId="14100"/>
          <ac:spMkLst>
            <pc:docMk/>
            <pc:sldMk cId="3557940788" sldId="260"/>
            <ac:spMk id="7" creationId="{347FA631-417F-410E-A8A8-FD62B831631F}"/>
          </ac:spMkLst>
        </pc:spChg>
      </pc:sldChg>
      <pc:sldChg chg="modSp">
        <pc:chgData name="Hagar Ibrahim" userId="S::hibrahim@tarbiyahacademy.org::1ecd2760-721f-4fb0-9ec4-c1d82b8476f6" providerId="AD" clId="Web-{00000000-0000-0000-0000-000000000000}" dt="2021-03-09T20:32:21.131" v="110" actId="20577"/>
        <pc:sldMkLst>
          <pc:docMk/>
          <pc:sldMk cId="3502463731" sldId="263"/>
        </pc:sldMkLst>
        <pc:spChg chg="mod">
          <ac:chgData name="Hagar Ibrahim" userId="S::hibrahim@tarbiyahacademy.org::1ecd2760-721f-4fb0-9ec4-c1d82b8476f6" providerId="AD" clId="Web-{00000000-0000-0000-0000-000000000000}" dt="2021-03-09T20:32:21.131" v="110" actId="20577"/>
          <ac:spMkLst>
            <pc:docMk/>
            <pc:sldMk cId="3502463731" sldId="263"/>
            <ac:spMk id="3" creationId="{E2B8ED37-1074-415C-B86E-ACF33AF9DDB5}"/>
          </ac:spMkLst>
        </pc:spChg>
      </pc:sldChg>
      <pc:sldChg chg="addSp delSp modSp">
        <pc:chgData name="Hagar Ibrahim" userId="S::hibrahim@tarbiyahacademy.org::1ecd2760-721f-4fb0-9ec4-c1d82b8476f6" providerId="AD" clId="Web-{00000000-0000-0000-0000-000000000000}" dt="2021-03-12T20:08:38.811" v="281" actId="14100"/>
        <pc:sldMkLst>
          <pc:docMk/>
          <pc:sldMk cId="1275837219" sldId="272"/>
        </pc:sldMkLst>
        <pc:spChg chg="mod">
          <ac:chgData name="Hagar Ibrahim" userId="S::hibrahim@tarbiyahacademy.org::1ecd2760-721f-4fb0-9ec4-c1d82b8476f6" providerId="AD" clId="Web-{00000000-0000-0000-0000-000000000000}" dt="2021-03-12T20:06:44.699" v="163" actId="20577"/>
          <ac:spMkLst>
            <pc:docMk/>
            <pc:sldMk cId="1275837219" sldId="272"/>
            <ac:spMk id="3" creationId="{E2B8ED37-1074-415C-B86E-ACF33AF9DDB5}"/>
          </ac:spMkLst>
        </pc:spChg>
        <pc:spChg chg="mod">
          <ac:chgData name="Hagar Ibrahim" userId="S::hibrahim@tarbiyahacademy.org::1ecd2760-721f-4fb0-9ec4-c1d82b8476f6" providerId="AD" clId="Web-{00000000-0000-0000-0000-000000000000}" dt="2021-03-12T20:08:38.811" v="281" actId="14100"/>
          <ac:spMkLst>
            <pc:docMk/>
            <pc:sldMk cId="1275837219" sldId="272"/>
            <ac:spMk id="6" creationId="{0F117C5D-13F5-4EAF-97B1-A5BDD6764824}"/>
          </ac:spMkLst>
        </pc:spChg>
        <pc:spChg chg="del mod">
          <ac:chgData name="Hagar Ibrahim" userId="S::hibrahim@tarbiyahacademy.org::1ecd2760-721f-4fb0-9ec4-c1d82b8476f6" providerId="AD" clId="Web-{00000000-0000-0000-0000-000000000000}" dt="2021-03-12T20:01:00.304" v="115"/>
          <ac:spMkLst>
            <pc:docMk/>
            <pc:sldMk cId="1275837219" sldId="272"/>
            <ac:spMk id="7" creationId="{1AD9C41C-822D-4491-95E4-F14D972738BF}"/>
          </ac:spMkLst>
        </pc:spChg>
        <pc:spChg chg="add del mod">
          <ac:chgData name="Hagar Ibrahim" userId="S::hibrahim@tarbiyahacademy.org::1ecd2760-721f-4fb0-9ec4-c1d82b8476f6" providerId="AD" clId="Web-{00000000-0000-0000-0000-000000000000}" dt="2021-03-12T20:03:36.493" v="133"/>
          <ac:spMkLst>
            <pc:docMk/>
            <pc:sldMk cId="1275837219" sldId="272"/>
            <ac:spMk id="8" creationId="{998E787C-4CB9-4999-A040-968405388AEC}"/>
          </ac:spMkLst>
        </pc:spChg>
      </pc:sldChg>
    </pc:docChg>
  </pc:docChgLst>
  <pc:docChgLst>
    <pc:chgData name="Rijja Mughal" userId="S::rmughal@tarbiyahacademy.org::6e57bcf5-424a-4828-ab5c-edb46527da61" providerId="AD" clId="Web-{2E03FA6B-32B7-2EF9-66C4-33D5B5F21744}"/>
    <pc:docChg chg="modSld">
      <pc:chgData name="Rijja Mughal" userId="S::rmughal@tarbiyahacademy.org::6e57bcf5-424a-4828-ab5c-edb46527da61" providerId="AD" clId="Web-{2E03FA6B-32B7-2EF9-66C4-33D5B5F21744}" dt="2021-03-12T19:20:46.863" v="263"/>
      <pc:docMkLst>
        <pc:docMk/>
      </pc:docMkLst>
      <pc:sldChg chg="modSp">
        <pc:chgData name="Rijja Mughal" userId="S::rmughal@tarbiyahacademy.org::6e57bcf5-424a-4828-ab5c-edb46527da61" providerId="AD" clId="Web-{2E03FA6B-32B7-2EF9-66C4-33D5B5F21744}" dt="2021-03-12T19:01:18.611" v="13" actId="1076"/>
        <pc:sldMkLst>
          <pc:docMk/>
          <pc:sldMk cId="1027121186" sldId="257"/>
        </pc:sldMkLst>
        <pc:spChg chg="mod">
          <ac:chgData name="Rijja Mughal" userId="S::rmughal@tarbiyahacademy.org::6e57bcf5-424a-4828-ab5c-edb46527da61" providerId="AD" clId="Web-{2E03FA6B-32B7-2EF9-66C4-33D5B5F21744}" dt="2021-03-12T19:01:18.611" v="13" actId="1076"/>
          <ac:spMkLst>
            <pc:docMk/>
            <pc:sldMk cId="1027121186" sldId="257"/>
            <ac:spMk id="3" creationId="{CA6A860E-3688-4053-BB09-E7AE4FEFCF6F}"/>
          </ac:spMkLst>
        </pc:spChg>
      </pc:sldChg>
      <pc:sldChg chg="modSp">
        <pc:chgData name="Rijja Mughal" userId="S::rmughal@tarbiyahacademy.org::6e57bcf5-424a-4828-ab5c-edb46527da61" providerId="AD" clId="Web-{2E03FA6B-32B7-2EF9-66C4-33D5B5F21744}" dt="2021-03-12T19:00:57.345" v="10" actId="20577"/>
        <pc:sldMkLst>
          <pc:docMk/>
          <pc:sldMk cId="1223238361" sldId="258"/>
        </pc:sldMkLst>
        <pc:spChg chg="mod">
          <ac:chgData name="Rijja Mughal" userId="S::rmughal@tarbiyahacademy.org::6e57bcf5-424a-4828-ab5c-edb46527da61" providerId="AD" clId="Web-{2E03FA6B-32B7-2EF9-66C4-33D5B5F21744}" dt="2021-03-12T19:00:57.345" v="10" actId="20577"/>
          <ac:spMkLst>
            <pc:docMk/>
            <pc:sldMk cId="1223238361" sldId="258"/>
            <ac:spMk id="3" creationId="{A673BC83-2B76-4D3F-8D0C-048A7BA587DA}"/>
          </ac:spMkLst>
        </pc:spChg>
      </pc:sldChg>
      <pc:sldChg chg="modSp">
        <pc:chgData name="Rijja Mughal" userId="S::rmughal@tarbiyahacademy.org::6e57bcf5-424a-4828-ab5c-edb46527da61" providerId="AD" clId="Web-{2E03FA6B-32B7-2EF9-66C4-33D5B5F21744}" dt="2021-03-12T19:01:36.237" v="14" actId="1076"/>
        <pc:sldMkLst>
          <pc:docMk/>
          <pc:sldMk cId="3464639844" sldId="259"/>
        </pc:sldMkLst>
        <pc:picChg chg="mod">
          <ac:chgData name="Rijja Mughal" userId="S::rmughal@tarbiyahacademy.org::6e57bcf5-424a-4828-ab5c-edb46527da61" providerId="AD" clId="Web-{2E03FA6B-32B7-2EF9-66C4-33D5B5F21744}" dt="2021-03-12T19:01:36.237" v="14" actId="1076"/>
          <ac:picMkLst>
            <pc:docMk/>
            <pc:sldMk cId="3464639844" sldId="259"/>
            <ac:picMk id="5" creationId="{396651A1-7DCA-4B94-9887-A059AF8D2BC9}"/>
          </ac:picMkLst>
        </pc:picChg>
      </pc:sldChg>
      <pc:sldChg chg="modSp">
        <pc:chgData name="Rijja Mughal" userId="S::rmughal@tarbiyahacademy.org::6e57bcf5-424a-4828-ab5c-edb46527da61" providerId="AD" clId="Web-{2E03FA6B-32B7-2EF9-66C4-33D5B5F21744}" dt="2021-03-12T19:00:28.922" v="9" actId="20577"/>
        <pc:sldMkLst>
          <pc:docMk/>
          <pc:sldMk cId="1877197446" sldId="262"/>
        </pc:sldMkLst>
        <pc:spChg chg="mod">
          <ac:chgData name="Rijja Mughal" userId="S::rmughal@tarbiyahacademy.org::6e57bcf5-424a-4828-ab5c-edb46527da61" providerId="AD" clId="Web-{2E03FA6B-32B7-2EF9-66C4-33D5B5F21744}" dt="2021-03-12T19:00:28.922" v="9" actId="20577"/>
          <ac:spMkLst>
            <pc:docMk/>
            <pc:sldMk cId="1877197446" sldId="262"/>
            <ac:spMk id="3" creationId="{69394E92-609B-40CF-808E-B1B4999BDE0E}"/>
          </ac:spMkLst>
        </pc:spChg>
      </pc:sldChg>
      <pc:sldChg chg="modSp modNotes">
        <pc:chgData name="Rijja Mughal" userId="S::rmughal@tarbiyahacademy.org::6e57bcf5-424a-4828-ab5c-edb46527da61" providerId="AD" clId="Web-{2E03FA6B-32B7-2EF9-66C4-33D5B5F21744}" dt="2021-03-12T19:20:46.863" v="263"/>
        <pc:sldMkLst>
          <pc:docMk/>
          <pc:sldMk cId="3502463731" sldId="263"/>
        </pc:sldMkLst>
        <pc:picChg chg="mod">
          <ac:chgData name="Rijja Mughal" userId="S::rmughal@tarbiyahacademy.org::6e57bcf5-424a-4828-ab5c-edb46527da61" providerId="AD" clId="Web-{2E03FA6B-32B7-2EF9-66C4-33D5B5F21744}" dt="2021-03-12T19:20:08.518" v="253" actId="1076"/>
          <ac:picMkLst>
            <pc:docMk/>
            <pc:sldMk cId="3502463731" sldId="263"/>
            <ac:picMk id="6" creationId="{13F6FB17-FF79-4505-ACB2-91E73AD5547F}"/>
          </ac:picMkLst>
        </pc:picChg>
      </pc:sldChg>
      <pc:sldChg chg="modSp">
        <pc:chgData name="Rijja Mughal" userId="S::rmughal@tarbiyahacademy.org::6e57bcf5-424a-4828-ab5c-edb46527da61" providerId="AD" clId="Web-{2E03FA6B-32B7-2EF9-66C4-33D5B5F21744}" dt="2021-03-12T19:02:48.911" v="15" actId="20577"/>
        <pc:sldMkLst>
          <pc:docMk/>
          <pc:sldMk cId="2257075687" sldId="266"/>
        </pc:sldMkLst>
        <pc:spChg chg="mod">
          <ac:chgData name="Rijja Mughal" userId="S::rmughal@tarbiyahacademy.org::6e57bcf5-424a-4828-ab5c-edb46527da61" providerId="AD" clId="Web-{2E03FA6B-32B7-2EF9-66C4-33D5B5F21744}" dt="2021-03-12T19:02:48.911" v="15" actId="20577"/>
          <ac:spMkLst>
            <pc:docMk/>
            <pc:sldMk cId="2257075687" sldId="266"/>
            <ac:spMk id="8" creationId="{157C2D89-4338-4A42-83B9-C94D2FC8BE76}"/>
          </ac:spMkLst>
        </pc:spChg>
      </pc:sldChg>
      <pc:sldChg chg="modSp modNotes">
        <pc:chgData name="Rijja Mughal" userId="S::rmughal@tarbiyahacademy.org::6e57bcf5-424a-4828-ab5c-edb46527da61" providerId="AD" clId="Web-{2E03FA6B-32B7-2EF9-66C4-33D5B5F21744}" dt="2021-03-12T19:11:33.941" v="132" actId="1076"/>
        <pc:sldMkLst>
          <pc:docMk/>
          <pc:sldMk cId="2816361993" sldId="283"/>
        </pc:sldMkLst>
        <pc:spChg chg="mod">
          <ac:chgData name="Rijja Mughal" userId="S::rmughal@tarbiyahacademy.org::6e57bcf5-424a-4828-ab5c-edb46527da61" providerId="AD" clId="Web-{2E03FA6B-32B7-2EF9-66C4-33D5B5F21744}" dt="2021-03-12T19:11:33.941" v="132" actId="1076"/>
          <ac:spMkLst>
            <pc:docMk/>
            <pc:sldMk cId="2816361993" sldId="283"/>
            <ac:spMk id="3" creationId="{6552AC05-046B-41EF-A4C9-69DCA012E641}"/>
          </ac:spMkLst>
        </pc:spChg>
      </pc:sldChg>
      <pc:sldChg chg="modSp">
        <pc:chgData name="Rijja Mughal" userId="S::rmughal@tarbiyahacademy.org::6e57bcf5-424a-4828-ab5c-edb46527da61" providerId="AD" clId="Web-{2E03FA6B-32B7-2EF9-66C4-33D5B5F21744}" dt="2021-03-12T19:12:50.724" v="158" actId="20577"/>
        <pc:sldMkLst>
          <pc:docMk/>
          <pc:sldMk cId="89054585" sldId="285"/>
        </pc:sldMkLst>
        <pc:spChg chg="mod">
          <ac:chgData name="Rijja Mughal" userId="S::rmughal@tarbiyahacademy.org::6e57bcf5-424a-4828-ab5c-edb46527da61" providerId="AD" clId="Web-{2E03FA6B-32B7-2EF9-66C4-33D5B5F21744}" dt="2021-03-12T19:12:50.724" v="158" actId="20577"/>
          <ac:spMkLst>
            <pc:docMk/>
            <pc:sldMk cId="89054585" sldId="285"/>
            <ac:spMk id="7" creationId="{8E5ACF86-C3F1-4F6C-92D1-6E2A7F2518E3}"/>
          </ac:spMkLst>
        </pc:spChg>
      </pc:sldChg>
    </pc:docChg>
  </pc:docChgLst>
  <pc:docChgLst>
    <pc:chgData name="Guest User" userId="S::urn:spo:anon#5c9c09626bfeecefeb9c0eaf6f7d2c5b38c8cd40a214ae810babb4b1e2f81362::" providerId="AD" clId="Web-{0390F3E3-5609-42F2-85E9-03FB46000EA0}"/>
    <pc:docChg chg="addSld delSld modSld sldOrd">
      <pc:chgData name="Guest User" userId="S::urn:spo:anon#5c9c09626bfeecefeb9c0eaf6f7d2c5b38c8cd40a214ae810babb4b1e2f81362::" providerId="AD" clId="Web-{0390F3E3-5609-42F2-85E9-03FB46000EA0}" dt="2021-03-09T18:37:59.769" v="260" actId="1076"/>
      <pc:docMkLst>
        <pc:docMk/>
      </pc:docMkLst>
      <pc:sldChg chg="modSp">
        <pc:chgData name="Guest User" userId="S::urn:spo:anon#5c9c09626bfeecefeb9c0eaf6f7d2c5b38c8cd40a214ae810babb4b1e2f81362::" providerId="AD" clId="Web-{0390F3E3-5609-42F2-85E9-03FB46000EA0}" dt="2021-03-09T16:50:27.879" v="14" actId="14100"/>
        <pc:sldMkLst>
          <pc:docMk/>
          <pc:sldMk cId="2622186954" sldId="256"/>
        </pc:sldMkLst>
        <pc:spChg chg="mod">
          <ac:chgData name="Guest User" userId="S::urn:spo:anon#5c9c09626bfeecefeb9c0eaf6f7d2c5b38c8cd40a214ae810babb4b1e2f81362::" providerId="AD" clId="Web-{0390F3E3-5609-42F2-85E9-03FB46000EA0}" dt="2021-03-09T16:49:54.862" v="5" actId="20577"/>
          <ac:spMkLst>
            <pc:docMk/>
            <pc:sldMk cId="2622186954" sldId="256"/>
            <ac:spMk id="2" creationId="{00000000-0000-0000-0000-000000000000}"/>
          </ac:spMkLst>
        </pc:spChg>
        <pc:spChg chg="mod">
          <ac:chgData name="Guest User" userId="S::urn:spo:anon#5c9c09626bfeecefeb9c0eaf6f7d2c5b38c8cd40a214ae810babb4b1e2f81362::" providerId="AD" clId="Web-{0390F3E3-5609-42F2-85E9-03FB46000EA0}" dt="2021-03-09T16:50:27.879" v="14" actId="14100"/>
          <ac:spMkLst>
            <pc:docMk/>
            <pc:sldMk cId="2622186954" sldId="256"/>
            <ac:spMk id="3" creationId="{00000000-0000-0000-0000-000000000000}"/>
          </ac:spMkLst>
        </pc:spChg>
      </pc:sldChg>
      <pc:sldChg chg="modSp">
        <pc:chgData name="Guest User" userId="S::urn:spo:anon#5c9c09626bfeecefeb9c0eaf6f7d2c5b38c8cd40a214ae810babb4b1e2f81362::" providerId="AD" clId="Web-{0390F3E3-5609-42F2-85E9-03FB46000EA0}" dt="2021-03-09T16:55:12.589" v="83" actId="20577"/>
        <pc:sldMkLst>
          <pc:docMk/>
          <pc:sldMk cId="1027121186" sldId="257"/>
        </pc:sldMkLst>
        <pc:spChg chg="mod">
          <ac:chgData name="Guest User" userId="S::urn:spo:anon#5c9c09626bfeecefeb9c0eaf6f7d2c5b38c8cd40a214ae810babb4b1e2f81362::" providerId="AD" clId="Web-{0390F3E3-5609-42F2-85E9-03FB46000EA0}" dt="2021-03-09T16:50:39.129" v="15" actId="20577"/>
          <ac:spMkLst>
            <pc:docMk/>
            <pc:sldMk cId="1027121186" sldId="257"/>
            <ac:spMk id="2" creationId="{D3D320E4-40D7-44CB-B403-28E0981653F6}"/>
          </ac:spMkLst>
        </pc:spChg>
        <pc:spChg chg="mod">
          <ac:chgData name="Guest User" userId="S::urn:spo:anon#5c9c09626bfeecefeb9c0eaf6f7d2c5b38c8cd40a214ae810babb4b1e2f81362::" providerId="AD" clId="Web-{0390F3E3-5609-42F2-85E9-03FB46000EA0}" dt="2021-03-09T16:55:12.589" v="83" actId="20577"/>
          <ac:spMkLst>
            <pc:docMk/>
            <pc:sldMk cId="1027121186" sldId="257"/>
            <ac:spMk id="3" creationId="{CA6A860E-3688-4053-BB09-E7AE4FEFCF6F}"/>
          </ac:spMkLst>
        </pc:spChg>
      </pc:sldChg>
      <pc:sldChg chg="modSp">
        <pc:chgData name="Guest User" userId="S::urn:spo:anon#5c9c09626bfeecefeb9c0eaf6f7d2c5b38c8cd40a214ae810babb4b1e2f81362::" providerId="AD" clId="Web-{0390F3E3-5609-42F2-85E9-03FB46000EA0}" dt="2021-03-09T16:55:35.371" v="85" actId="20577"/>
        <pc:sldMkLst>
          <pc:docMk/>
          <pc:sldMk cId="1223238361" sldId="258"/>
        </pc:sldMkLst>
        <pc:spChg chg="mod">
          <ac:chgData name="Guest User" userId="S::urn:spo:anon#5c9c09626bfeecefeb9c0eaf6f7d2c5b38c8cd40a214ae810babb4b1e2f81362::" providerId="AD" clId="Web-{0390F3E3-5609-42F2-85E9-03FB46000EA0}" dt="2021-03-09T16:55:35.371" v="85" actId="20577"/>
          <ac:spMkLst>
            <pc:docMk/>
            <pc:sldMk cId="1223238361" sldId="258"/>
            <ac:spMk id="2" creationId="{675D204A-6471-467D-942C-A9B51E509B76}"/>
          </ac:spMkLst>
        </pc:spChg>
      </pc:sldChg>
      <pc:sldChg chg="modSp">
        <pc:chgData name="Guest User" userId="S::urn:spo:anon#5c9c09626bfeecefeb9c0eaf6f7d2c5b38c8cd40a214ae810babb4b1e2f81362::" providerId="AD" clId="Web-{0390F3E3-5609-42F2-85E9-03FB46000EA0}" dt="2021-03-09T16:56:08.919" v="89" actId="20577"/>
        <pc:sldMkLst>
          <pc:docMk/>
          <pc:sldMk cId="3464639844" sldId="259"/>
        </pc:sldMkLst>
        <pc:spChg chg="mod">
          <ac:chgData name="Guest User" userId="S::urn:spo:anon#5c9c09626bfeecefeb9c0eaf6f7d2c5b38c8cd40a214ae810babb4b1e2f81362::" providerId="AD" clId="Web-{0390F3E3-5609-42F2-85E9-03FB46000EA0}" dt="2021-03-09T16:56:08.919" v="89" actId="20577"/>
          <ac:spMkLst>
            <pc:docMk/>
            <pc:sldMk cId="3464639844" sldId="259"/>
            <ac:spMk id="2" creationId="{6B77C765-5080-4D8F-ACD6-735CF4797278}"/>
          </ac:spMkLst>
        </pc:spChg>
      </pc:sldChg>
      <pc:sldChg chg="del">
        <pc:chgData name="Guest User" userId="S::urn:spo:anon#5c9c09626bfeecefeb9c0eaf6f7d2c5b38c8cd40a214ae810babb4b1e2f81362::" providerId="AD" clId="Web-{0390F3E3-5609-42F2-85E9-03FB46000EA0}" dt="2021-03-09T18:28:47.438" v="208"/>
        <pc:sldMkLst>
          <pc:docMk/>
          <pc:sldMk cId="3683573202" sldId="261"/>
        </pc:sldMkLst>
      </pc:sldChg>
      <pc:sldChg chg="modSp">
        <pc:chgData name="Guest User" userId="S::urn:spo:anon#5c9c09626bfeecefeb9c0eaf6f7d2c5b38c8cd40a214ae810babb4b1e2f81362::" providerId="AD" clId="Web-{0390F3E3-5609-42F2-85E9-03FB46000EA0}" dt="2021-03-09T16:57:14.061" v="99" actId="20577"/>
        <pc:sldMkLst>
          <pc:docMk/>
          <pc:sldMk cId="1877197446" sldId="262"/>
        </pc:sldMkLst>
        <pc:spChg chg="mod">
          <ac:chgData name="Guest User" userId="S::urn:spo:anon#5c9c09626bfeecefeb9c0eaf6f7d2c5b38c8cd40a214ae810babb4b1e2f81362::" providerId="AD" clId="Web-{0390F3E3-5609-42F2-85E9-03FB46000EA0}" dt="2021-03-09T16:56:20.044" v="90" actId="20577"/>
          <ac:spMkLst>
            <pc:docMk/>
            <pc:sldMk cId="1877197446" sldId="262"/>
            <ac:spMk id="2" creationId="{F0DF7958-2220-46AC-841D-5725A319E177}"/>
          </ac:spMkLst>
        </pc:spChg>
        <pc:spChg chg="mod">
          <ac:chgData name="Guest User" userId="S::urn:spo:anon#5c9c09626bfeecefeb9c0eaf6f7d2c5b38c8cd40a214ae810babb4b1e2f81362::" providerId="AD" clId="Web-{0390F3E3-5609-42F2-85E9-03FB46000EA0}" dt="2021-03-09T16:57:14.061" v="99" actId="20577"/>
          <ac:spMkLst>
            <pc:docMk/>
            <pc:sldMk cId="1877197446" sldId="262"/>
            <ac:spMk id="3" creationId="{69394E92-609B-40CF-808E-B1B4999BDE0E}"/>
          </ac:spMkLst>
        </pc:spChg>
      </pc:sldChg>
      <pc:sldChg chg="modSp">
        <pc:chgData name="Guest User" userId="S::urn:spo:anon#5c9c09626bfeecefeb9c0eaf6f7d2c5b38c8cd40a214ae810babb4b1e2f81362::" providerId="AD" clId="Web-{0390F3E3-5609-42F2-85E9-03FB46000EA0}" dt="2021-03-09T18:20:39.891" v="133" actId="20577"/>
        <pc:sldMkLst>
          <pc:docMk/>
          <pc:sldMk cId="3502463731" sldId="263"/>
        </pc:sldMkLst>
        <pc:spChg chg="mod">
          <ac:chgData name="Guest User" userId="S::urn:spo:anon#5c9c09626bfeecefeb9c0eaf6f7d2c5b38c8cd40a214ae810babb4b1e2f81362::" providerId="AD" clId="Web-{0390F3E3-5609-42F2-85E9-03FB46000EA0}" dt="2021-03-09T18:20:39.891" v="133" actId="20577"/>
          <ac:spMkLst>
            <pc:docMk/>
            <pc:sldMk cId="3502463731" sldId="263"/>
            <ac:spMk id="3" creationId="{E2B8ED37-1074-415C-B86E-ACF33AF9DDB5}"/>
          </ac:spMkLst>
        </pc:spChg>
      </pc:sldChg>
      <pc:sldChg chg="modSp">
        <pc:chgData name="Guest User" userId="S::urn:spo:anon#5c9c09626bfeecefeb9c0eaf6f7d2c5b38c8cd40a214ae810babb4b1e2f81362::" providerId="AD" clId="Web-{0390F3E3-5609-42F2-85E9-03FB46000EA0}" dt="2021-03-09T18:37:59.769" v="260" actId="1076"/>
        <pc:sldMkLst>
          <pc:docMk/>
          <pc:sldMk cId="2257075687" sldId="266"/>
        </pc:sldMkLst>
        <pc:spChg chg="mod">
          <ac:chgData name="Guest User" userId="S::urn:spo:anon#5c9c09626bfeecefeb9c0eaf6f7d2c5b38c8cd40a214ae810babb4b1e2f81362::" providerId="AD" clId="Web-{0390F3E3-5609-42F2-85E9-03FB46000EA0}" dt="2021-03-09T18:37:59.769" v="260" actId="1076"/>
          <ac:spMkLst>
            <pc:docMk/>
            <pc:sldMk cId="2257075687" sldId="266"/>
            <ac:spMk id="2" creationId="{EF3B8137-F1D9-4BFD-8D9C-672449CC204A}"/>
          </ac:spMkLst>
        </pc:spChg>
      </pc:sldChg>
      <pc:sldChg chg="modSp new del">
        <pc:chgData name="Guest User" userId="S::urn:spo:anon#5c9c09626bfeecefeb9c0eaf6f7d2c5b38c8cd40a214ae810babb4b1e2f81362::" providerId="AD" clId="Web-{0390F3E3-5609-42F2-85E9-03FB46000EA0}" dt="2021-03-09T18:17:46.278" v="111"/>
        <pc:sldMkLst>
          <pc:docMk/>
          <pc:sldMk cId="958733221" sldId="269"/>
        </pc:sldMkLst>
        <pc:spChg chg="mod">
          <ac:chgData name="Guest User" userId="S::urn:spo:anon#5c9c09626bfeecefeb9c0eaf6f7d2c5b38c8cd40a214ae810babb4b1e2f81362::" providerId="AD" clId="Web-{0390F3E3-5609-42F2-85E9-03FB46000EA0}" dt="2021-03-09T18:17:06.573" v="110" actId="20577"/>
          <ac:spMkLst>
            <pc:docMk/>
            <pc:sldMk cId="958733221" sldId="269"/>
            <ac:spMk id="3" creationId="{FD554126-3BF3-4944-A74E-2031681C486B}"/>
          </ac:spMkLst>
        </pc:spChg>
      </pc:sldChg>
      <pc:sldChg chg="modSp add replId">
        <pc:chgData name="Guest User" userId="S::urn:spo:anon#5c9c09626bfeecefeb9c0eaf6f7d2c5b38c8cd40a214ae810babb4b1e2f81362::" providerId="AD" clId="Web-{0390F3E3-5609-42F2-85E9-03FB46000EA0}" dt="2021-03-09T18:22:36.166" v="154" actId="20577"/>
        <pc:sldMkLst>
          <pc:docMk/>
          <pc:sldMk cId="3580303727" sldId="269"/>
        </pc:sldMkLst>
        <pc:spChg chg="mod">
          <ac:chgData name="Guest User" userId="S::urn:spo:anon#5c9c09626bfeecefeb9c0eaf6f7d2c5b38c8cd40a214ae810babb4b1e2f81362::" providerId="AD" clId="Web-{0390F3E3-5609-42F2-85E9-03FB46000EA0}" dt="2021-03-09T18:18:43.170" v="119" actId="20577"/>
          <ac:spMkLst>
            <pc:docMk/>
            <pc:sldMk cId="3580303727" sldId="269"/>
            <ac:spMk id="2" creationId="{6875B04D-7D60-4BF7-9D14-F41E453C2209}"/>
          </ac:spMkLst>
        </pc:spChg>
        <pc:spChg chg="mod">
          <ac:chgData name="Guest User" userId="S::urn:spo:anon#5c9c09626bfeecefeb9c0eaf6f7d2c5b38c8cd40a214ae810babb4b1e2f81362::" providerId="AD" clId="Web-{0390F3E3-5609-42F2-85E9-03FB46000EA0}" dt="2021-03-09T18:22:36.166" v="154" actId="20577"/>
          <ac:spMkLst>
            <pc:docMk/>
            <pc:sldMk cId="3580303727" sldId="269"/>
            <ac:spMk id="3" creationId="{E2B8ED37-1074-415C-B86E-ACF33AF9DDB5}"/>
          </ac:spMkLst>
        </pc:spChg>
      </pc:sldChg>
      <pc:sldChg chg="modSp add ord replId">
        <pc:chgData name="Guest User" userId="S::urn:spo:anon#5c9c09626bfeecefeb9c0eaf6f7d2c5b38c8cd40a214ae810babb4b1e2f81362::" providerId="AD" clId="Web-{0390F3E3-5609-42F2-85E9-03FB46000EA0}" dt="2021-03-09T18:32:47.703" v="246" actId="20577"/>
        <pc:sldMkLst>
          <pc:docMk/>
          <pc:sldMk cId="3682481465" sldId="270"/>
        </pc:sldMkLst>
        <pc:spChg chg="mod">
          <ac:chgData name="Guest User" userId="S::urn:spo:anon#5c9c09626bfeecefeb9c0eaf6f7d2c5b38c8cd40a214ae810babb4b1e2f81362::" providerId="AD" clId="Web-{0390F3E3-5609-42F2-85E9-03FB46000EA0}" dt="2021-03-09T18:29:28.722" v="212" actId="20577"/>
          <ac:spMkLst>
            <pc:docMk/>
            <pc:sldMk cId="3682481465" sldId="270"/>
            <ac:spMk id="2" creationId="{6875B04D-7D60-4BF7-9D14-F41E453C2209}"/>
          </ac:spMkLst>
        </pc:spChg>
        <pc:spChg chg="mod">
          <ac:chgData name="Guest User" userId="S::urn:spo:anon#5c9c09626bfeecefeb9c0eaf6f7d2c5b38c8cd40a214ae810babb4b1e2f81362::" providerId="AD" clId="Web-{0390F3E3-5609-42F2-85E9-03FB46000EA0}" dt="2021-03-09T18:32:47.703" v="246" actId="20577"/>
          <ac:spMkLst>
            <pc:docMk/>
            <pc:sldMk cId="3682481465" sldId="270"/>
            <ac:spMk id="3" creationId="{E2B8ED37-1074-415C-B86E-ACF33AF9DDB5}"/>
          </ac:spMkLst>
        </pc:spChg>
      </pc:sldChg>
      <pc:sldChg chg="modSp add replId">
        <pc:chgData name="Guest User" userId="S::urn:spo:anon#5c9c09626bfeecefeb9c0eaf6f7d2c5b38c8cd40a214ae810babb4b1e2f81362::" providerId="AD" clId="Web-{0390F3E3-5609-42F2-85E9-03FB46000EA0}" dt="2021-03-09T18:25:41.771" v="200" actId="20577"/>
        <pc:sldMkLst>
          <pc:docMk/>
          <pc:sldMk cId="2684069326" sldId="271"/>
        </pc:sldMkLst>
        <pc:spChg chg="mod">
          <ac:chgData name="Guest User" userId="S::urn:spo:anon#5c9c09626bfeecefeb9c0eaf6f7d2c5b38c8cd40a214ae810babb4b1e2f81362::" providerId="AD" clId="Web-{0390F3E3-5609-42F2-85E9-03FB46000EA0}" dt="2021-03-09T18:25:41.771" v="200" actId="20577"/>
          <ac:spMkLst>
            <pc:docMk/>
            <pc:sldMk cId="2684069326" sldId="271"/>
            <ac:spMk id="3" creationId="{E2B8ED37-1074-415C-B86E-ACF33AF9DDB5}"/>
          </ac:spMkLst>
        </pc:spChg>
      </pc:sldChg>
      <pc:sldChg chg="modSp add ord replId">
        <pc:chgData name="Guest User" userId="S::urn:spo:anon#5c9c09626bfeecefeb9c0eaf6f7d2c5b38c8cd40a214ae810babb4b1e2f81362::" providerId="AD" clId="Web-{0390F3E3-5609-42F2-85E9-03FB46000EA0}" dt="2021-03-09T18:28:35.016" v="207" actId="1076"/>
        <pc:sldMkLst>
          <pc:docMk/>
          <pc:sldMk cId="1275837219" sldId="272"/>
        </pc:sldMkLst>
        <pc:spChg chg="mod">
          <ac:chgData name="Guest User" userId="S::urn:spo:anon#5c9c09626bfeecefeb9c0eaf6f7d2c5b38c8cd40a214ae810babb4b1e2f81362::" providerId="AD" clId="Web-{0390F3E3-5609-42F2-85E9-03FB46000EA0}" dt="2021-03-09T18:28:35.016" v="207" actId="1076"/>
          <ac:spMkLst>
            <pc:docMk/>
            <pc:sldMk cId="1275837219" sldId="272"/>
            <ac:spMk id="2" creationId="{6875B04D-7D60-4BF7-9D14-F41E453C2209}"/>
          </ac:spMkLst>
        </pc:spChg>
        <pc:spChg chg="mod">
          <ac:chgData name="Guest User" userId="S::urn:spo:anon#5c9c09626bfeecefeb9c0eaf6f7d2c5b38c8cd40a214ae810babb4b1e2f81362::" providerId="AD" clId="Web-{0390F3E3-5609-42F2-85E9-03FB46000EA0}" dt="2021-03-09T18:28:18.686" v="205" actId="20577"/>
          <ac:spMkLst>
            <pc:docMk/>
            <pc:sldMk cId="1275837219" sldId="272"/>
            <ac:spMk id="3" creationId="{E2B8ED37-1074-415C-B86E-ACF33AF9DDB5}"/>
          </ac:spMkLst>
        </pc:spChg>
      </pc:sldChg>
      <pc:sldChg chg="modSp add replId">
        <pc:chgData name="Guest User" userId="S::urn:spo:anon#5c9c09626bfeecefeb9c0eaf6f7d2c5b38c8cd40a214ae810babb4b1e2f81362::" providerId="AD" clId="Web-{0390F3E3-5609-42F2-85E9-03FB46000EA0}" dt="2021-03-09T18:36:11.731" v="253" actId="20577"/>
        <pc:sldMkLst>
          <pc:docMk/>
          <pc:sldMk cId="33640835" sldId="273"/>
        </pc:sldMkLst>
        <pc:spChg chg="mod">
          <ac:chgData name="Guest User" userId="S::urn:spo:anon#5c9c09626bfeecefeb9c0eaf6f7d2c5b38c8cd40a214ae810babb4b1e2f81362::" providerId="AD" clId="Web-{0390F3E3-5609-42F2-85E9-03FB46000EA0}" dt="2021-03-09T18:36:11.731" v="253" actId="20577"/>
          <ac:spMkLst>
            <pc:docMk/>
            <pc:sldMk cId="33640835" sldId="273"/>
            <ac:spMk id="3" creationId="{E2B8ED37-1074-415C-B86E-ACF33AF9DDB5}"/>
          </ac:spMkLst>
        </pc:spChg>
      </pc:sldChg>
      <pc:sldChg chg="modSp add replId">
        <pc:chgData name="Guest User" userId="S::urn:spo:anon#5c9c09626bfeecefeb9c0eaf6f7d2c5b38c8cd40a214ae810babb4b1e2f81362::" providerId="AD" clId="Web-{0390F3E3-5609-42F2-85E9-03FB46000EA0}" dt="2021-03-09T18:37:25.314" v="259" actId="20577"/>
        <pc:sldMkLst>
          <pc:docMk/>
          <pc:sldMk cId="322102909" sldId="274"/>
        </pc:sldMkLst>
        <pc:spChg chg="mod">
          <ac:chgData name="Guest User" userId="S::urn:spo:anon#5c9c09626bfeecefeb9c0eaf6f7d2c5b38c8cd40a214ae810babb4b1e2f81362::" providerId="AD" clId="Web-{0390F3E3-5609-42F2-85E9-03FB46000EA0}" dt="2021-03-09T18:37:25.314" v="259" actId="20577"/>
          <ac:spMkLst>
            <pc:docMk/>
            <pc:sldMk cId="322102909" sldId="274"/>
            <ac:spMk id="3" creationId="{E2B8ED37-1074-415C-B86E-ACF33AF9DDB5}"/>
          </ac:spMkLst>
        </pc:spChg>
      </pc:sldChg>
    </pc:docChg>
  </pc:docChgLst>
  <pc:docChgLst>
    <pc:chgData name="Hafiz Moghul" userId="S::hmoghul@tarbiyahacademy.org::ce2a89a1-003c-47a3-ad8d-a489bcdb5cd1" providerId="AD" clId="Web-{09C04BC6-557D-518A-78D5-D0EF3213E1EC}"/>
    <pc:docChg chg="addSld delSld modSld">
      <pc:chgData name="Hafiz Moghul" userId="S::hmoghul@tarbiyahacademy.org::ce2a89a1-003c-47a3-ad8d-a489bcdb5cd1" providerId="AD" clId="Web-{09C04BC6-557D-518A-78D5-D0EF3213E1EC}" dt="2021-03-11T15:59:31.908" v="225" actId="20577"/>
      <pc:docMkLst>
        <pc:docMk/>
      </pc:docMkLst>
      <pc:sldChg chg="modSp">
        <pc:chgData name="Hafiz Moghul" userId="S::hmoghul@tarbiyahacademy.org::ce2a89a1-003c-47a3-ad8d-a489bcdb5cd1" providerId="AD" clId="Web-{09C04BC6-557D-518A-78D5-D0EF3213E1EC}" dt="2021-03-11T15:43:19.854" v="2" actId="14100"/>
        <pc:sldMkLst>
          <pc:docMk/>
          <pc:sldMk cId="2622186954" sldId="256"/>
        </pc:sldMkLst>
        <pc:spChg chg="mod">
          <ac:chgData name="Hafiz Moghul" userId="S::hmoghul@tarbiyahacademy.org::ce2a89a1-003c-47a3-ad8d-a489bcdb5cd1" providerId="AD" clId="Web-{09C04BC6-557D-518A-78D5-D0EF3213E1EC}" dt="2021-03-11T15:43:19.854" v="2" actId="14100"/>
          <ac:spMkLst>
            <pc:docMk/>
            <pc:sldMk cId="2622186954" sldId="256"/>
            <ac:spMk id="5" creationId="{4F83F9E0-F7A5-426D-9A3A-42ABA6DC2DBC}"/>
          </ac:spMkLst>
        </pc:spChg>
      </pc:sldChg>
      <pc:sldChg chg="modSp">
        <pc:chgData name="Hafiz Moghul" userId="S::hmoghul@tarbiyahacademy.org::ce2a89a1-003c-47a3-ad8d-a489bcdb5cd1" providerId="AD" clId="Web-{09C04BC6-557D-518A-78D5-D0EF3213E1EC}" dt="2021-03-11T15:44:25.559" v="4" actId="20577"/>
        <pc:sldMkLst>
          <pc:docMk/>
          <pc:sldMk cId="1027121186" sldId="257"/>
        </pc:sldMkLst>
        <pc:spChg chg="mod">
          <ac:chgData name="Hafiz Moghul" userId="S::hmoghul@tarbiyahacademy.org::ce2a89a1-003c-47a3-ad8d-a489bcdb5cd1" providerId="AD" clId="Web-{09C04BC6-557D-518A-78D5-D0EF3213E1EC}" dt="2021-03-11T15:44:25.559" v="4" actId="20577"/>
          <ac:spMkLst>
            <pc:docMk/>
            <pc:sldMk cId="1027121186" sldId="257"/>
            <ac:spMk id="2" creationId="{D3D320E4-40D7-44CB-B403-28E0981653F6}"/>
          </ac:spMkLst>
        </pc:spChg>
      </pc:sldChg>
      <pc:sldChg chg="addSp delSp modSp">
        <pc:chgData name="Hafiz Moghul" userId="S::hmoghul@tarbiyahacademy.org::ce2a89a1-003c-47a3-ad8d-a489bcdb5cd1" providerId="AD" clId="Web-{09C04BC6-557D-518A-78D5-D0EF3213E1EC}" dt="2021-03-11T15:48:51.081" v="8"/>
        <pc:sldMkLst>
          <pc:docMk/>
          <pc:sldMk cId="1877197446" sldId="262"/>
        </pc:sldMkLst>
        <pc:spChg chg="mod ord">
          <ac:chgData name="Hafiz Moghul" userId="S::hmoghul@tarbiyahacademy.org::ce2a89a1-003c-47a3-ad8d-a489bcdb5cd1" providerId="AD" clId="Web-{09C04BC6-557D-518A-78D5-D0EF3213E1EC}" dt="2021-03-11T15:48:51.081" v="8"/>
          <ac:spMkLst>
            <pc:docMk/>
            <pc:sldMk cId="1877197446" sldId="262"/>
            <ac:spMk id="3" creationId="{69394E92-609B-40CF-808E-B1B4999BDE0E}"/>
          </ac:spMkLst>
        </pc:spChg>
        <pc:spChg chg="del">
          <ac:chgData name="Hafiz Moghul" userId="S::hmoghul@tarbiyahacademy.org::ce2a89a1-003c-47a3-ad8d-a489bcdb5cd1" providerId="AD" clId="Web-{09C04BC6-557D-518A-78D5-D0EF3213E1EC}" dt="2021-03-11T15:48:51.081" v="8"/>
          <ac:spMkLst>
            <pc:docMk/>
            <pc:sldMk cId="1877197446" sldId="262"/>
            <ac:spMk id="29" creationId="{E009DD9B-5EE2-4C0D-8B2B-351C8C102205}"/>
          </ac:spMkLst>
        </pc:spChg>
        <pc:spChg chg="del">
          <ac:chgData name="Hafiz Moghul" userId="S::hmoghul@tarbiyahacademy.org::ce2a89a1-003c-47a3-ad8d-a489bcdb5cd1" providerId="AD" clId="Web-{09C04BC6-557D-518A-78D5-D0EF3213E1EC}" dt="2021-03-11T15:48:51.081" v="8"/>
          <ac:spMkLst>
            <pc:docMk/>
            <pc:sldMk cId="1877197446" sldId="262"/>
            <ac:spMk id="31" creationId="{E720DB99-7745-4E75-9D96-AAB6D55C531E}"/>
          </ac:spMkLst>
        </pc:spChg>
        <pc:spChg chg="del">
          <ac:chgData name="Hafiz Moghul" userId="S::hmoghul@tarbiyahacademy.org::ce2a89a1-003c-47a3-ad8d-a489bcdb5cd1" providerId="AD" clId="Web-{09C04BC6-557D-518A-78D5-D0EF3213E1EC}" dt="2021-03-11T15:48:51.081" v="8"/>
          <ac:spMkLst>
            <pc:docMk/>
            <pc:sldMk cId="1877197446" sldId="262"/>
            <ac:spMk id="33" creationId="{D68803C4-E159-4360-B7BB-74205C8F782D}"/>
          </ac:spMkLst>
        </pc:spChg>
        <pc:spChg chg="del">
          <ac:chgData name="Hafiz Moghul" userId="S::hmoghul@tarbiyahacademy.org::ce2a89a1-003c-47a3-ad8d-a489bcdb5cd1" providerId="AD" clId="Web-{09C04BC6-557D-518A-78D5-D0EF3213E1EC}" dt="2021-03-11T15:48:51.081" v="8"/>
          <ac:spMkLst>
            <pc:docMk/>
            <pc:sldMk cId="1877197446" sldId="262"/>
            <ac:spMk id="35" creationId="{504B0465-3B07-49BF-BEA7-D81476246293}"/>
          </ac:spMkLst>
        </pc:spChg>
        <pc:spChg chg="del">
          <ac:chgData name="Hafiz Moghul" userId="S::hmoghul@tarbiyahacademy.org::ce2a89a1-003c-47a3-ad8d-a489bcdb5cd1" providerId="AD" clId="Web-{09C04BC6-557D-518A-78D5-D0EF3213E1EC}" dt="2021-03-11T15:48:51.081" v="8"/>
          <ac:spMkLst>
            <pc:docMk/>
            <pc:sldMk cId="1877197446" sldId="262"/>
            <ac:spMk id="37" creationId="{49B7FFA5-14CB-4A4F-9BCC-CA3AA5D9D276}"/>
          </ac:spMkLst>
        </pc:spChg>
        <pc:spChg chg="del">
          <ac:chgData name="Hafiz Moghul" userId="S::hmoghul@tarbiyahacademy.org::ce2a89a1-003c-47a3-ad8d-a489bcdb5cd1" providerId="AD" clId="Web-{09C04BC6-557D-518A-78D5-D0EF3213E1EC}" dt="2021-03-11T15:48:51.081" v="8"/>
          <ac:spMkLst>
            <pc:docMk/>
            <pc:sldMk cId="1877197446" sldId="262"/>
            <ac:spMk id="39" creationId="{04E48745-7512-4EC2-9E20-9092D12150CA}"/>
          </ac:spMkLst>
        </pc:spChg>
        <pc:spChg chg="add">
          <ac:chgData name="Hafiz Moghul" userId="S::hmoghul@tarbiyahacademy.org::ce2a89a1-003c-47a3-ad8d-a489bcdb5cd1" providerId="AD" clId="Web-{09C04BC6-557D-518A-78D5-D0EF3213E1EC}" dt="2021-03-11T15:48:51.081" v="8"/>
          <ac:spMkLst>
            <pc:docMk/>
            <pc:sldMk cId="1877197446" sldId="262"/>
            <ac:spMk id="44" creationId="{E009DD9B-5EE2-4C0D-8B2B-351C8C102205}"/>
          </ac:spMkLst>
        </pc:spChg>
        <pc:spChg chg="add">
          <ac:chgData name="Hafiz Moghul" userId="S::hmoghul@tarbiyahacademy.org::ce2a89a1-003c-47a3-ad8d-a489bcdb5cd1" providerId="AD" clId="Web-{09C04BC6-557D-518A-78D5-D0EF3213E1EC}" dt="2021-03-11T15:48:51.081" v="8"/>
          <ac:spMkLst>
            <pc:docMk/>
            <pc:sldMk cId="1877197446" sldId="262"/>
            <ac:spMk id="46" creationId="{E720DB99-7745-4E75-9D96-AAB6D55C531E}"/>
          </ac:spMkLst>
        </pc:spChg>
        <pc:spChg chg="add">
          <ac:chgData name="Hafiz Moghul" userId="S::hmoghul@tarbiyahacademy.org::ce2a89a1-003c-47a3-ad8d-a489bcdb5cd1" providerId="AD" clId="Web-{09C04BC6-557D-518A-78D5-D0EF3213E1EC}" dt="2021-03-11T15:48:51.081" v="8"/>
          <ac:spMkLst>
            <pc:docMk/>
            <pc:sldMk cId="1877197446" sldId="262"/>
            <ac:spMk id="48" creationId="{D68803C4-E159-4360-B7BB-74205C8F782D}"/>
          </ac:spMkLst>
        </pc:spChg>
        <pc:spChg chg="add">
          <ac:chgData name="Hafiz Moghul" userId="S::hmoghul@tarbiyahacademy.org::ce2a89a1-003c-47a3-ad8d-a489bcdb5cd1" providerId="AD" clId="Web-{09C04BC6-557D-518A-78D5-D0EF3213E1EC}" dt="2021-03-11T15:48:51.081" v="8"/>
          <ac:spMkLst>
            <pc:docMk/>
            <pc:sldMk cId="1877197446" sldId="262"/>
            <ac:spMk id="50" creationId="{504B0465-3B07-49BF-BEA7-D81476246293}"/>
          </ac:spMkLst>
        </pc:spChg>
        <pc:spChg chg="add">
          <ac:chgData name="Hafiz Moghul" userId="S::hmoghul@tarbiyahacademy.org::ce2a89a1-003c-47a3-ad8d-a489bcdb5cd1" providerId="AD" clId="Web-{09C04BC6-557D-518A-78D5-D0EF3213E1EC}" dt="2021-03-11T15:48:51.081" v="8"/>
          <ac:spMkLst>
            <pc:docMk/>
            <pc:sldMk cId="1877197446" sldId="262"/>
            <ac:spMk id="52" creationId="{49B7FFA5-14CB-4A4F-9BCC-CA3AA5D9D276}"/>
          </ac:spMkLst>
        </pc:spChg>
        <pc:spChg chg="add">
          <ac:chgData name="Hafiz Moghul" userId="S::hmoghul@tarbiyahacademy.org::ce2a89a1-003c-47a3-ad8d-a489bcdb5cd1" providerId="AD" clId="Web-{09C04BC6-557D-518A-78D5-D0EF3213E1EC}" dt="2021-03-11T15:48:51.081" v="8"/>
          <ac:spMkLst>
            <pc:docMk/>
            <pc:sldMk cId="1877197446" sldId="262"/>
            <ac:spMk id="54" creationId="{04E48745-7512-4EC2-9E20-9092D12150CA}"/>
          </ac:spMkLst>
        </pc:spChg>
        <pc:picChg chg="add mod">
          <ac:chgData name="Hafiz Moghul" userId="S::hmoghul@tarbiyahacademy.org::ce2a89a1-003c-47a3-ad8d-a489bcdb5cd1" providerId="AD" clId="Web-{09C04BC6-557D-518A-78D5-D0EF3213E1EC}" dt="2021-03-11T15:48:51.081" v="8"/>
          <ac:picMkLst>
            <pc:docMk/>
            <pc:sldMk cId="1877197446" sldId="262"/>
            <ac:picMk id="4" creationId="{B0F25FF2-6EA4-47E3-AA78-6D3964A2C5EE}"/>
          </ac:picMkLst>
        </pc:picChg>
        <pc:picChg chg="del">
          <ac:chgData name="Hafiz Moghul" userId="S::hmoghul@tarbiyahacademy.org::ce2a89a1-003c-47a3-ad8d-a489bcdb5cd1" providerId="AD" clId="Web-{09C04BC6-557D-518A-78D5-D0EF3213E1EC}" dt="2021-03-11T15:48:45.487" v="6"/>
          <ac:picMkLst>
            <pc:docMk/>
            <pc:sldMk cId="1877197446" sldId="262"/>
            <ac:picMk id="5" creationId="{75B8ED99-D697-42AA-B14F-476E98DF7F2C}"/>
          </ac:picMkLst>
        </pc:picChg>
      </pc:sldChg>
      <pc:sldChg chg="modSp modNotes">
        <pc:chgData name="Hafiz Moghul" userId="S::hmoghul@tarbiyahacademy.org::ce2a89a1-003c-47a3-ad8d-a489bcdb5cd1" providerId="AD" clId="Web-{09C04BC6-557D-518A-78D5-D0EF3213E1EC}" dt="2021-03-11T15:59:31.908" v="225" actId="20577"/>
        <pc:sldMkLst>
          <pc:docMk/>
          <pc:sldMk cId="2257075687" sldId="266"/>
        </pc:sldMkLst>
        <pc:spChg chg="mod">
          <ac:chgData name="Hafiz Moghul" userId="S::hmoghul@tarbiyahacademy.org::ce2a89a1-003c-47a3-ad8d-a489bcdb5cd1" providerId="AD" clId="Web-{09C04BC6-557D-518A-78D5-D0EF3213E1EC}" dt="2021-03-11T15:58:08.765" v="152" actId="20577"/>
          <ac:spMkLst>
            <pc:docMk/>
            <pc:sldMk cId="2257075687" sldId="266"/>
            <ac:spMk id="2" creationId="{EF3B8137-F1D9-4BFD-8D9C-672449CC204A}"/>
          </ac:spMkLst>
        </pc:spChg>
        <pc:spChg chg="mod">
          <ac:chgData name="Hafiz Moghul" userId="S::hmoghul@tarbiyahacademy.org::ce2a89a1-003c-47a3-ad8d-a489bcdb5cd1" providerId="AD" clId="Web-{09C04BC6-557D-518A-78D5-D0EF3213E1EC}" dt="2021-03-11T15:59:31.908" v="225" actId="20577"/>
          <ac:spMkLst>
            <pc:docMk/>
            <pc:sldMk cId="2257075687" sldId="266"/>
            <ac:spMk id="8" creationId="{157C2D89-4338-4A42-83B9-C94D2FC8BE76}"/>
          </ac:spMkLst>
        </pc:spChg>
      </pc:sldChg>
      <pc:sldChg chg="modSp modNotes">
        <pc:chgData name="Hafiz Moghul" userId="S::hmoghul@tarbiyahacademy.org::ce2a89a1-003c-47a3-ad8d-a489bcdb5cd1" providerId="AD" clId="Web-{09C04BC6-557D-518A-78D5-D0EF3213E1EC}" dt="2021-03-11T15:50:49.833" v="22"/>
        <pc:sldMkLst>
          <pc:docMk/>
          <pc:sldMk cId="3580303727" sldId="269"/>
        </pc:sldMkLst>
        <pc:spChg chg="mod">
          <ac:chgData name="Hafiz Moghul" userId="S::hmoghul@tarbiyahacademy.org::ce2a89a1-003c-47a3-ad8d-a489bcdb5cd1" providerId="AD" clId="Web-{09C04BC6-557D-518A-78D5-D0EF3213E1EC}" dt="2021-03-11T15:49:56.598" v="14" actId="20577"/>
          <ac:spMkLst>
            <pc:docMk/>
            <pc:sldMk cId="3580303727" sldId="269"/>
            <ac:spMk id="2" creationId="{6875B04D-7D60-4BF7-9D14-F41E453C2209}"/>
          </ac:spMkLst>
        </pc:spChg>
      </pc:sldChg>
      <pc:sldChg chg="modSp">
        <pc:chgData name="Hafiz Moghul" userId="S::hmoghul@tarbiyahacademy.org::ce2a89a1-003c-47a3-ad8d-a489bcdb5cd1" providerId="AD" clId="Web-{09C04BC6-557D-518A-78D5-D0EF3213E1EC}" dt="2021-03-11T15:50:34.677" v="21" actId="20577"/>
        <pc:sldMkLst>
          <pc:docMk/>
          <pc:sldMk cId="2684069326" sldId="271"/>
        </pc:sldMkLst>
        <pc:spChg chg="mod">
          <ac:chgData name="Hafiz Moghul" userId="S::hmoghul@tarbiyahacademy.org::ce2a89a1-003c-47a3-ad8d-a489bcdb5cd1" providerId="AD" clId="Web-{09C04BC6-557D-518A-78D5-D0EF3213E1EC}" dt="2021-03-11T15:50:34.677" v="21" actId="20577"/>
          <ac:spMkLst>
            <pc:docMk/>
            <pc:sldMk cId="2684069326" sldId="271"/>
            <ac:spMk id="3" creationId="{E2B8ED37-1074-415C-B86E-ACF33AF9DDB5}"/>
          </ac:spMkLst>
        </pc:spChg>
      </pc:sldChg>
      <pc:sldChg chg="modSp modNotes">
        <pc:chgData name="Hafiz Moghul" userId="S::hmoghul@tarbiyahacademy.org::ce2a89a1-003c-47a3-ad8d-a489bcdb5cd1" providerId="AD" clId="Web-{09C04BC6-557D-518A-78D5-D0EF3213E1EC}" dt="2021-03-11T15:56:28.951" v="130" actId="20577"/>
        <pc:sldMkLst>
          <pc:docMk/>
          <pc:sldMk cId="1569764684" sldId="277"/>
        </pc:sldMkLst>
        <pc:spChg chg="mod">
          <ac:chgData name="Hafiz Moghul" userId="S::hmoghul@tarbiyahacademy.org::ce2a89a1-003c-47a3-ad8d-a489bcdb5cd1" providerId="AD" clId="Web-{09C04BC6-557D-518A-78D5-D0EF3213E1EC}" dt="2021-03-11T15:56:28.951" v="130" actId="20577"/>
          <ac:spMkLst>
            <pc:docMk/>
            <pc:sldMk cId="1569764684" sldId="277"/>
            <ac:spMk id="3" creationId="{E52D80B0-5BFE-4324-ADDD-E6D89DECFD28}"/>
          </ac:spMkLst>
        </pc:spChg>
      </pc:sldChg>
      <pc:sldChg chg="modSp">
        <pc:chgData name="Hafiz Moghul" userId="S::hmoghul@tarbiyahacademy.org::ce2a89a1-003c-47a3-ad8d-a489bcdb5cd1" providerId="AD" clId="Web-{09C04BC6-557D-518A-78D5-D0EF3213E1EC}" dt="2021-03-11T15:37:02.846" v="1" actId="14100"/>
        <pc:sldMkLst>
          <pc:docMk/>
          <pc:sldMk cId="1458192922" sldId="278"/>
        </pc:sldMkLst>
        <pc:picChg chg="mod">
          <ac:chgData name="Hafiz Moghul" userId="S::hmoghul@tarbiyahacademy.org::ce2a89a1-003c-47a3-ad8d-a489bcdb5cd1" providerId="AD" clId="Web-{09C04BC6-557D-518A-78D5-D0EF3213E1EC}" dt="2021-03-11T15:36:58.814" v="0" actId="14100"/>
          <ac:picMkLst>
            <pc:docMk/>
            <pc:sldMk cId="1458192922" sldId="278"/>
            <ac:picMk id="4" creationId="{3105A1C0-C288-4273-96A1-FF09F1FC1E08}"/>
          </ac:picMkLst>
        </pc:picChg>
        <pc:picChg chg="mod">
          <ac:chgData name="Hafiz Moghul" userId="S::hmoghul@tarbiyahacademy.org::ce2a89a1-003c-47a3-ad8d-a489bcdb5cd1" providerId="AD" clId="Web-{09C04BC6-557D-518A-78D5-D0EF3213E1EC}" dt="2021-03-11T15:37:02.846" v="1" actId="14100"/>
          <ac:picMkLst>
            <pc:docMk/>
            <pc:sldMk cId="1458192922" sldId="278"/>
            <ac:picMk id="6" creationId="{8C56C4C6-6920-4EB4-A313-03F708E194C5}"/>
          </ac:picMkLst>
        </pc:picChg>
      </pc:sldChg>
      <pc:sldChg chg="modSp new">
        <pc:chgData name="Hafiz Moghul" userId="S::hmoghul@tarbiyahacademy.org::ce2a89a1-003c-47a3-ad8d-a489bcdb5cd1" providerId="AD" clId="Web-{09C04BC6-557D-518A-78D5-D0EF3213E1EC}" dt="2021-03-11T15:57:11.030" v="141" actId="20577"/>
        <pc:sldMkLst>
          <pc:docMk/>
          <pc:sldMk cId="198247801" sldId="284"/>
        </pc:sldMkLst>
        <pc:spChg chg="mod">
          <ac:chgData name="Hafiz Moghul" userId="S::hmoghul@tarbiyahacademy.org::ce2a89a1-003c-47a3-ad8d-a489bcdb5cd1" providerId="AD" clId="Web-{09C04BC6-557D-518A-78D5-D0EF3213E1EC}" dt="2021-03-11T15:57:11.030" v="141" actId="20577"/>
          <ac:spMkLst>
            <pc:docMk/>
            <pc:sldMk cId="198247801" sldId="284"/>
            <ac:spMk id="2" creationId="{1A48389E-8A64-4B63-B118-A3931F81095A}"/>
          </ac:spMkLst>
        </pc:spChg>
      </pc:sldChg>
      <pc:sldChg chg="del">
        <pc:chgData name="Hafiz Moghul" userId="S::hmoghul@tarbiyahacademy.org::ce2a89a1-003c-47a3-ad8d-a489bcdb5cd1" providerId="AD" clId="Web-{09C04BC6-557D-518A-78D5-D0EF3213E1EC}" dt="2021-03-11T15:56:56.873" v="131"/>
        <pc:sldMkLst>
          <pc:docMk/>
          <pc:sldMk cId="545222831" sldId="284"/>
        </pc:sldMkLst>
      </pc:sldChg>
      <pc:sldChg chg="del">
        <pc:chgData name="Hafiz Moghul" userId="S::hmoghul@tarbiyahacademy.org::ce2a89a1-003c-47a3-ad8d-a489bcdb5cd1" providerId="AD" clId="Web-{09C04BC6-557D-518A-78D5-D0EF3213E1EC}" dt="2021-03-11T15:51:02.756" v="23"/>
        <pc:sldMkLst>
          <pc:docMk/>
          <pc:sldMk cId="2783417414" sldId="285"/>
        </pc:sldMkLst>
      </pc:sldChg>
    </pc:docChg>
  </pc:docChgLst>
  <pc:docChgLst>
    <pc:chgData name="Hafiz Moghul" userId="S::hmoghul@tarbiyahacademy.org::ce2a89a1-003c-47a3-ad8d-a489bcdb5cd1" providerId="AD" clId="Web-{0240762D-17AF-B092-3AE5-8DEFB6C0FC1C}"/>
    <pc:docChg chg="modSld">
      <pc:chgData name="Hafiz Moghul" userId="S::hmoghul@tarbiyahacademy.org::ce2a89a1-003c-47a3-ad8d-a489bcdb5cd1" providerId="AD" clId="Web-{0240762D-17AF-B092-3AE5-8DEFB6C0FC1C}" dt="2021-03-09T21:45:19.294" v="270"/>
      <pc:docMkLst>
        <pc:docMk/>
      </pc:docMkLst>
      <pc:sldChg chg="modSp">
        <pc:chgData name="Hafiz Moghul" userId="S::hmoghul@tarbiyahacademy.org::ce2a89a1-003c-47a3-ad8d-a489bcdb5cd1" providerId="AD" clId="Web-{0240762D-17AF-B092-3AE5-8DEFB6C0FC1C}" dt="2021-03-09T21:34:08.840" v="2" actId="20577"/>
        <pc:sldMkLst>
          <pc:docMk/>
          <pc:sldMk cId="2622186954" sldId="256"/>
        </pc:sldMkLst>
        <pc:spChg chg="mod">
          <ac:chgData name="Hafiz Moghul" userId="S::hmoghul@tarbiyahacademy.org::ce2a89a1-003c-47a3-ad8d-a489bcdb5cd1" providerId="AD" clId="Web-{0240762D-17AF-B092-3AE5-8DEFB6C0FC1C}" dt="2021-03-09T21:34:08.840" v="2" actId="20577"/>
          <ac:spMkLst>
            <pc:docMk/>
            <pc:sldMk cId="2622186954" sldId="256"/>
            <ac:spMk id="3" creationId="{00000000-0000-0000-0000-000000000000}"/>
          </ac:spMkLst>
        </pc:spChg>
      </pc:sldChg>
      <pc:sldChg chg="modSp">
        <pc:chgData name="Hafiz Moghul" userId="S::hmoghul@tarbiyahacademy.org::ce2a89a1-003c-47a3-ad8d-a489bcdb5cd1" providerId="AD" clId="Web-{0240762D-17AF-B092-3AE5-8DEFB6C0FC1C}" dt="2021-03-09T21:34:21.481" v="8" actId="20577"/>
        <pc:sldMkLst>
          <pc:docMk/>
          <pc:sldMk cId="1027121186" sldId="257"/>
        </pc:sldMkLst>
        <pc:spChg chg="mod">
          <ac:chgData name="Hafiz Moghul" userId="S::hmoghul@tarbiyahacademy.org::ce2a89a1-003c-47a3-ad8d-a489bcdb5cd1" providerId="AD" clId="Web-{0240762D-17AF-B092-3AE5-8DEFB6C0FC1C}" dt="2021-03-09T21:34:21.481" v="8" actId="20577"/>
          <ac:spMkLst>
            <pc:docMk/>
            <pc:sldMk cId="1027121186" sldId="257"/>
            <ac:spMk id="2" creationId="{D3D320E4-40D7-44CB-B403-28E0981653F6}"/>
          </ac:spMkLst>
        </pc:spChg>
      </pc:sldChg>
      <pc:sldChg chg="modNotes">
        <pc:chgData name="Hafiz Moghul" userId="S::hmoghul@tarbiyahacademy.org::ce2a89a1-003c-47a3-ad8d-a489bcdb5cd1" providerId="AD" clId="Web-{0240762D-17AF-B092-3AE5-8DEFB6C0FC1C}" dt="2021-03-09T21:45:19.294" v="270"/>
        <pc:sldMkLst>
          <pc:docMk/>
          <pc:sldMk cId="1223238361" sldId="258"/>
        </pc:sldMkLst>
      </pc:sldChg>
      <pc:sldChg chg="modSp">
        <pc:chgData name="Hafiz Moghul" userId="S::hmoghul@tarbiyahacademy.org::ce2a89a1-003c-47a3-ad8d-a489bcdb5cd1" providerId="AD" clId="Web-{0240762D-17AF-B092-3AE5-8DEFB6C0FC1C}" dt="2021-03-09T21:35:46.793" v="15" actId="20577"/>
        <pc:sldMkLst>
          <pc:docMk/>
          <pc:sldMk cId="3557940788" sldId="260"/>
        </pc:sldMkLst>
        <pc:spChg chg="mod">
          <ac:chgData name="Hafiz Moghul" userId="S::hmoghul@tarbiyahacademy.org::ce2a89a1-003c-47a3-ad8d-a489bcdb5cd1" providerId="AD" clId="Web-{0240762D-17AF-B092-3AE5-8DEFB6C0FC1C}" dt="2021-03-09T21:35:46.793" v="15" actId="20577"/>
          <ac:spMkLst>
            <pc:docMk/>
            <pc:sldMk cId="3557940788" sldId="260"/>
            <ac:spMk id="7" creationId="{347FA631-417F-410E-A8A8-FD62B831631F}"/>
          </ac:spMkLst>
        </pc:spChg>
      </pc:sldChg>
      <pc:sldChg chg="modNotes">
        <pc:chgData name="Hafiz Moghul" userId="S::hmoghul@tarbiyahacademy.org::ce2a89a1-003c-47a3-ad8d-a489bcdb5cd1" providerId="AD" clId="Web-{0240762D-17AF-B092-3AE5-8DEFB6C0FC1C}" dt="2021-03-09T21:37:23.512" v="38"/>
        <pc:sldMkLst>
          <pc:docMk/>
          <pc:sldMk cId="2684069326" sldId="271"/>
        </pc:sldMkLst>
      </pc:sldChg>
      <pc:sldChg chg="addSp delSp modSp">
        <pc:chgData name="Hafiz Moghul" userId="S::hmoghul@tarbiyahacademy.org::ce2a89a1-003c-47a3-ad8d-a489bcdb5cd1" providerId="AD" clId="Web-{0240762D-17AF-B092-3AE5-8DEFB6C0FC1C}" dt="2021-03-09T21:41:50.434" v="137" actId="20577"/>
        <pc:sldMkLst>
          <pc:docMk/>
          <pc:sldMk cId="1275837219" sldId="272"/>
        </pc:sldMkLst>
        <pc:spChg chg="del mod">
          <ac:chgData name="Hafiz Moghul" userId="S::hmoghul@tarbiyahacademy.org::ce2a89a1-003c-47a3-ad8d-a489bcdb5cd1" providerId="AD" clId="Web-{0240762D-17AF-B092-3AE5-8DEFB6C0FC1C}" dt="2021-03-09T21:37:55.059" v="49"/>
          <ac:spMkLst>
            <pc:docMk/>
            <pc:sldMk cId="1275837219" sldId="272"/>
            <ac:spMk id="2" creationId="{6875B04D-7D60-4BF7-9D14-F41E453C2209}"/>
          </ac:spMkLst>
        </pc:spChg>
        <pc:spChg chg="mod">
          <ac:chgData name="Hafiz Moghul" userId="S::hmoghul@tarbiyahacademy.org::ce2a89a1-003c-47a3-ad8d-a489bcdb5cd1" providerId="AD" clId="Web-{0240762D-17AF-B092-3AE5-8DEFB6C0FC1C}" dt="2021-03-09T21:41:50.434" v="137" actId="20577"/>
          <ac:spMkLst>
            <pc:docMk/>
            <pc:sldMk cId="1275837219" sldId="272"/>
            <ac:spMk id="3" creationId="{E2B8ED37-1074-415C-B86E-ACF33AF9DDB5}"/>
          </ac:spMkLst>
        </pc:spChg>
        <pc:spChg chg="add mod">
          <ac:chgData name="Hafiz Moghul" userId="S::hmoghul@tarbiyahacademy.org::ce2a89a1-003c-47a3-ad8d-a489bcdb5cd1" providerId="AD" clId="Web-{0240762D-17AF-B092-3AE5-8DEFB6C0FC1C}" dt="2021-03-09T21:41:11.981" v="130" actId="20577"/>
          <ac:spMkLst>
            <pc:docMk/>
            <pc:sldMk cId="1275837219" sldId="272"/>
            <ac:spMk id="5" creationId="{F85AFCF9-13D3-4512-AA54-C27C77AD933F}"/>
          </ac:spMkLst>
        </pc:spChg>
        <pc:spChg chg="mod">
          <ac:chgData name="Hafiz Moghul" userId="S::hmoghul@tarbiyahacademy.org::ce2a89a1-003c-47a3-ad8d-a489bcdb5cd1" providerId="AD" clId="Web-{0240762D-17AF-B092-3AE5-8DEFB6C0FC1C}" dt="2021-03-09T21:41:30.218" v="131" actId="20577"/>
          <ac:spMkLst>
            <pc:docMk/>
            <pc:sldMk cId="1275837219" sldId="272"/>
            <ac:spMk id="23" creationId="{059D8741-EAD6-41B1-A882-70D70FC35821}"/>
          </ac:spMkLst>
        </pc:spChg>
      </pc:sldChg>
    </pc:docChg>
  </pc:docChgLst>
  <pc:docChgLst>
    <pc:chgData name="Rijja Mughal" userId="S::rmughal@tarbiyahacademy.org::6e57bcf5-424a-4828-ab5c-edb46527da61" providerId="AD" clId="Web-{65F2B29F-C068-B000-9412-933FFE5BCB94}"/>
    <pc:docChg chg="modSld">
      <pc:chgData name="Rijja Mughal" userId="S::rmughal@tarbiyahacademy.org::6e57bcf5-424a-4828-ab5c-edb46527da61" providerId="AD" clId="Web-{65F2B29F-C068-B000-9412-933FFE5BCB94}" dt="2021-03-10T16:49:45.183" v="8" actId="20577"/>
      <pc:docMkLst>
        <pc:docMk/>
      </pc:docMkLst>
      <pc:sldChg chg="modSp">
        <pc:chgData name="Rijja Mughal" userId="S::rmughal@tarbiyahacademy.org::6e57bcf5-424a-4828-ab5c-edb46527da61" providerId="AD" clId="Web-{65F2B29F-C068-B000-9412-933FFE5BCB94}" dt="2021-03-10T16:49:45.183" v="8" actId="20577"/>
        <pc:sldMkLst>
          <pc:docMk/>
          <pc:sldMk cId="3502463731" sldId="263"/>
        </pc:sldMkLst>
        <pc:spChg chg="mod">
          <ac:chgData name="Rijja Mughal" userId="S::rmughal@tarbiyahacademy.org::6e57bcf5-424a-4828-ab5c-edb46527da61" providerId="AD" clId="Web-{65F2B29F-C068-B000-9412-933FFE5BCB94}" dt="2021-03-10T16:49:45.183" v="8" actId="20577"/>
          <ac:spMkLst>
            <pc:docMk/>
            <pc:sldMk cId="3502463731" sldId="263"/>
            <ac:spMk id="3" creationId="{E2B8ED37-1074-415C-B86E-ACF33AF9DDB5}"/>
          </ac:spMkLst>
        </pc:spChg>
      </pc:sldChg>
    </pc:docChg>
  </pc:docChgLst>
  <pc:docChgLst>
    <pc:chgData name="Hafiz Moghul" userId="S::hmoghul@tarbiyahacademy.org::ce2a89a1-003c-47a3-ad8d-a489bcdb5cd1" providerId="AD" clId="Web-{E340CBC3-EFFF-9A9E-577B-4686CE7068ED}"/>
    <pc:docChg chg="addSld modSld sldOrd">
      <pc:chgData name="Hafiz Moghul" userId="S::hmoghul@tarbiyahacademy.org::ce2a89a1-003c-47a3-ad8d-a489bcdb5cd1" providerId="AD" clId="Web-{E340CBC3-EFFF-9A9E-577B-4686CE7068ED}" dt="2021-03-12T20:05:22.139" v="1141" actId="20577"/>
      <pc:docMkLst>
        <pc:docMk/>
      </pc:docMkLst>
      <pc:sldChg chg="modNotes">
        <pc:chgData name="Hafiz Moghul" userId="S::hmoghul@tarbiyahacademy.org::ce2a89a1-003c-47a3-ad8d-a489bcdb5cd1" providerId="AD" clId="Web-{E340CBC3-EFFF-9A9E-577B-4686CE7068ED}" dt="2021-03-12T19:02:30.775" v="485"/>
        <pc:sldMkLst>
          <pc:docMk/>
          <pc:sldMk cId="2622186954" sldId="256"/>
        </pc:sldMkLst>
      </pc:sldChg>
      <pc:sldChg chg="modSp">
        <pc:chgData name="Hafiz Moghul" userId="S::hmoghul@tarbiyahacademy.org::ce2a89a1-003c-47a3-ad8d-a489bcdb5cd1" providerId="AD" clId="Web-{E340CBC3-EFFF-9A9E-577B-4686CE7068ED}" dt="2021-03-12T18:28:50.279" v="78" actId="20577"/>
        <pc:sldMkLst>
          <pc:docMk/>
          <pc:sldMk cId="3464639844" sldId="259"/>
        </pc:sldMkLst>
        <pc:spChg chg="mod">
          <ac:chgData name="Hafiz Moghul" userId="S::hmoghul@tarbiyahacademy.org::ce2a89a1-003c-47a3-ad8d-a489bcdb5cd1" providerId="AD" clId="Web-{E340CBC3-EFFF-9A9E-577B-4686CE7068ED}" dt="2021-03-12T18:28:50.279" v="78" actId="20577"/>
          <ac:spMkLst>
            <pc:docMk/>
            <pc:sldMk cId="3464639844" sldId="259"/>
            <ac:spMk id="3" creationId="{C09F4EF5-93F3-47F2-8AC2-EA4DC9691A75}"/>
          </ac:spMkLst>
        </pc:spChg>
      </pc:sldChg>
      <pc:sldChg chg="modNotes">
        <pc:chgData name="Hafiz Moghul" userId="S::hmoghul@tarbiyahacademy.org::ce2a89a1-003c-47a3-ad8d-a489bcdb5cd1" providerId="AD" clId="Web-{E340CBC3-EFFF-9A9E-577B-4686CE7068ED}" dt="2021-03-12T20:05:05.529" v="1126"/>
        <pc:sldMkLst>
          <pc:docMk/>
          <pc:sldMk cId="1877197446" sldId="262"/>
        </pc:sldMkLst>
      </pc:sldChg>
      <pc:sldChg chg="modSp modNotes">
        <pc:chgData name="Hafiz Moghul" userId="S::hmoghul@tarbiyahacademy.org::ce2a89a1-003c-47a3-ad8d-a489bcdb5cd1" providerId="AD" clId="Web-{E340CBC3-EFFF-9A9E-577B-4686CE7068ED}" dt="2021-03-12T19:19:48.104" v="1056" actId="20577"/>
        <pc:sldMkLst>
          <pc:docMk/>
          <pc:sldMk cId="3502463731" sldId="263"/>
        </pc:sldMkLst>
        <pc:spChg chg="mod">
          <ac:chgData name="Hafiz Moghul" userId="S::hmoghul@tarbiyahacademy.org::ce2a89a1-003c-47a3-ad8d-a489bcdb5cd1" providerId="AD" clId="Web-{E340CBC3-EFFF-9A9E-577B-4686CE7068ED}" dt="2021-03-12T19:19:48.104" v="1056" actId="20577"/>
          <ac:spMkLst>
            <pc:docMk/>
            <pc:sldMk cId="3502463731" sldId="263"/>
            <ac:spMk id="2" creationId="{6875B04D-7D60-4BF7-9D14-F41E453C2209}"/>
          </ac:spMkLst>
        </pc:spChg>
      </pc:sldChg>
      <pc:sldChg chg="modSp">
        <pc:chgData name="Hafiz Moghul" userId="S::hmoghul@tarbiyahacademy.org::ce2a89a1-003c-47a3-ad8d-a489bcdb5cd1" providerId="AD" clId="Web-{E340CBC3-EFFF-9A9E-577B-4686CE7068ED}" dt="2021-03-12T19:35:28.887" v="1096" actId="20577"/>
        <pc:sldMkLst>
          <pc:docMk/>
          <pc:sldMk cId="2257075687" sldId="266"/>
        </pc:sldMkLst>
        <pc:spChg chg="mod">
          <ac:chgData name="Hafiz Moghul" userId="S::hmoghul@tarbiyahacademy.org::ce2a89a1-003c-47a3-ad8d-a489bcdb5cd1" providerId="AD" clId="Web-{E340CBC3-EFFF-9A9E-577B-4686CE7068ED}" dt="2021-03-12T19:35:28.887" v="1096" actId="20577"/>
          <ac:spMkLst>
            <pc:docMk/>
            <pc:sldMk cId="2257075687" sldId="266"/>
            <ac:spMk id="8" creationId="{157C2D89-4338-4A42-83B9-C94D2FC8BE76}"/>
          </ac:spMkLst>
        </pc:spChg>
      </pc:sldChg>
      <pc:sldChg chg="modSp">
        <pc:chgData name="Hafiz Moghul" userId="S::hmoghul@tarbiyahacademy.org::ce2a89a1-003c-47a3-ad8d-a489bcdb5cd1" providerId="AD" clId="Web-{E340CBC3-EFFF-9A9E-577B-4686CE7068ED}" dt="2021-03-12T19:20:23.245" v="1072" actId="1076"/>
        <pc:sldMkLst>
          <pc:docMk/>
          <pc:sldMk cId="1275837219" sldId="272"/>
        </pc:sldMkLst>
        <pc:spChg chg="mod">
          <ac:chgData name="Hafiz Moghul" userId="S::hmoghul@tarbiyahacademy.org::ce2a89a1-003c-47a3-ad8d-a489bcdb5cd1" providerId="AD" clId="Web-{E340CBC3-EFFF-9A9E-577B-4686CE7068ED}" dt="2021-03-12T19:20:23.245" v="1072" actId="1076"/>
          <ac:spMkLst>
            <pc:docMk/>
            <pc:sldMk cId="1275837219" sldId="272"/>
            <ac:spMk id="6" creationId="{0F117C5D-13F5-4EAF-97B1-A5BDD6764824}"/>
          </ac:spMkLst>
        </pc:spChg>
      </pc:sldChg>
      <pc:sldChg chg="modSp modNotes">
        <pc:chgData name="Hafiz Moghul" userId="S::hmoghul@tarbiyahacademy.org::ce2a89a1-003c-47a3-ad8d-a489bcdb5cd1" providerId="AD" clId="Web-{E340CBC3-EFFF-9A9E-577B-4686CE7068ED}" dt="2021-03-12T18:29:42.531" v="85" actId="20577"/>
        <pc:sldMkLst>
          <pc:docMk/>
          <pc:sldMk cId="1569764684" sldId="277"/>
        </pc:sldMkLst>
        <pc:spChg chg="mod">
          <ac:chgData name="Hafiz Moghul" userId="S::hmoghul@tarbiyahacademy.org::ce2a89a1-003c-47a3-ad8d-a489bcdb5cd1" providerId="AD" clId="Web-{E340CBC3-EFFF-9A9E-577B-4686CE7068ED}" dt="2021-03-12T18:29:42.531" v="85" actId="20577"/>
          <ac:spMkLst>
            <pc:docMk/>
            <pc:sldMk cId="1569764684" sldId="277"/>
            <ac:spMk id="3" creationId="{E52D80B0-5BFE-4324-ADDD-E6D89DECFD28}"/>
          </ac:spMkLst>
        </pc:spChg>
      </pc:sldChg>
      <pc:sldChg chg="modSp modNotes">
        <pc:chgData name="Hafiz Moghul" userId="S::hmoghul@tarbiyahacademy.org::ce2a89a1-003c-47a3-ad8d-a489bcdb5cd1" providerId="AD" clId="Web-{E340CBC3-EFFF-9A9E-577B-4686CE7068ED}" dt="2021-03-12T19:02:21.791" v="476"/>
        <pc:sldMkLst>
          <pc:docMk/>
          <pc:sldMk cId="633132502" sldId="281"/>
        </pc:sldMkLst>
        <pc:spChg chg="mod">
          <ac:chgData name="Hafiz Moghul" userId="S::hmoghul@tarbiyahacademy.org::ce2a89a1-003c-47a3-ad8d-a489bcdb5cd1" providerId="AD" clId="Web-{E340CBC3-EFFF-9A9E-577B-4686CE7068ED}" dt="2021-03-12T18:55:29.275" v="473" actId="20577"/>
          <ac:spMkLst>
            <pc:docMk/>
            <pc:sldMk cId="633132502" sldId="281"/>
            <ac:spMk id="3" creationId="{82889FF7-D0AE-4712-9E3A-BEFA427442E0}"/>
          </ac:spMkLst>
        </pc:spChg>
      </pc:sldChg>
      <pc:sldChg chg="addSp delSp modSp new mod setBg">
        <pc:chgData name="Hafiz Moghul" userId="S::hmoghul@tarbiyahacademy.org::ce2a89a1-003c-47a3-ad8d-a489bcdb5cd1" providerId="AD" clId="Web-{E340CBC3-EFFF-9A9E-577B-4686CE7068ED}" dt="2021-03-12T18:37:26.399" v="94"/>
        <pc:sldMkLst>
          <pc:docMk/>
          <pc:sldMk cId="2659241767" sldId="282"/>
        </pc:sldMkLst>
        <pc:spChg chg="mod">
          <ac:chgData name="Hafiz Moghul" userId="S::hmoghul@tarbiyahacademy.org::ce2a89a1-003c-47a3-ad8d-a489bcdb5cd1" providerId="AD" clId="Web-{E340CBC3-EFFF-9A9E-577B-4686CE7068ED}" dt="2021-03-12T18:37:26.399" v="94"/>
          <ac:spMkLst>
            <pc:docMk/>
            <pc:sldMk cId="2659241767" sldId="282"/>
            <ac:spMk id="2" creationId="{43ED8125-0329-496E-9930-E41076A3AB41}"/>
          </ac:spMkLst>
        </pc:spChg>
        <pc:spChg chg="del">
          <ac:chgData name="Hafiz Moghul" userId="S::hmoghul@tarbiyahacademy.org::ce2a89a1-003c-47a3-ad8d-a489bcdb5cd1" providerId="AD" clId="Web-{E340CBC3-EFFF-9A9E-577B-4686CE7068ED}" dt="2021-03-12T18:37:05.524" v="90"/>
          <ac:spMkLst>
            <pc:docMk/>
            <pc:sldMk cId="2659241767" sldId="282"/>
            <ac:spMk id="3" creationId="{1590CFC5-1295-4621-B6A6-A4068800871A}"/>
          </ac:spMkLst>
        </pc:spChg>
        <pc:spChg chg="add mod">
          <ac:chgData name="Hafiz Moghul" userId="S::hmoghul@tarbiyahacademy.org::ce2a89a1-003c-47a3-ad8d-a489bcdb5cd1" providerId="AD" clId="Web-{E340CBC3-EFFF-9A9E-577B-4686CE7068ED}" dt="2021-03-12T18:37:26.399" v="94"/>
          <ac:spMkLst>
            <pc:docMk/>
            <pc:sldMk cId="2659241767" sldId="282"/>
            <ac:spMk id="8" creationId="{80881429-452F-4C71-8BD7-BD866C9F65FD}"/>
          </ac:spMkLst>
        </pc:spChg>
        <pc:spChg chg="add del">
          <ac:chgData name="Hafiz Moghul" userId="S::hmoghul@tarbiyahacademy.org::ce2a89a1-003c-47a3-ad8d-a489bcdb5cd1" providerId="AD" clId="Web-{E340CBC3-EFFF-9A9E-577B-4686CE7068ED}" dt="2021-03-12T18:37:26.399" v="94"/>
          <ac:spMkLst>
            <pc:docMk/>
            <pc:sldMk cId="2659241767" sldId="282"/>
            <ac:spMk id="11" creationId="{E009DD9B-5EE2-4C0D-8B2B-351C8C102205}"/>
          </ac:spMkLst>
        </pc:spChg>
        <pc:spChg chg="add del">
          <ac:chgData name="Hafiz Moghul" userId="S::hmoghul@tarbiyahacademy.org::ce2a89a1-003c-47a3-ad8d-a489bcdb5cd1" providerId="AD" clId="Web-{E340CBC3-EFFF-9A9E-577B-4686CE7068ED}" dt="2021-03-12T18:37:26.399" v="94"/>
          <ac:spMkLst>
            <pc:docMk/>
            <pc:sldMk cId="2659241767" sldId="282"/>
            <ac:spMk id="13" creationId="{E720DB99-7745-4E75-9D96-AAB6D55C531E}"/>
          </ac:spMkLst>
        </pc:spChg>
        <pc:spChg chg="add del">
          <ac:chgData name="Hafiz Moghul" userId="S::hmoghul@tarbiyahacademy.org::ce2a89a1-003c-47a3-ad8d-a489bcdb5cd1" providerId="AD" clId="Web-{E340CBC3-EFFF-9A9E-577B-4686CE7068ED}" dt="2021-03-12T18:37:26.399" v="94"/>
          <ac:spMkLst>
            <pc:docMk/>
            <pc:sldMk cId="2659241767" sldId="282"/>
            <ac:spMk id="15" creationId="{D68803C4-E159-4360-B7BB-74205C8F782D}"/>
          </ac:spMkLst>
        </pc:spChg>
        <pc:spChg chg="add del">
          <ac:chgData name="Hafiz Moghul" userId="S::hmoghul@tarbiyahacademy.org::ce2a89a1-003c-47a3-ad8d-a489bcdb5cd1" providerId="AD" clId="Web-{E340CBC3-EFFF-9A9E-577B-4686CE7068ED}" dt="2021-03-12T18:37:26.399" v="94"/>
          <ac:spMkLst>
            <pc:docMk/>
            <pc:sldMk cId="2659241767" sldId="282"/>
            <ac:spMk id="17" creationId="{504B0465-3B07-49BF-BEA7-D81476246293}"/>
          </ac:spMkLst>
        </pc:spChg>
        <pc:spChg chg="add del">
          <ac:chgData name="Hafiz Moghul" userId="S::hmoghul@tarbiyahacademy.org::ce2a89a1-003c-47a3-ad8d-a489bcdb5cd1" providerId="AD" clId="Web-{E340CBC3-EFFF-9A9E-577B-4686CE7068ED}" dt="2021-03-12T18:37:26.399" v="94"/>
          <ac:spMkLst>
            <pc:docMk/>
            <pc:sldMk cId="2659241767" sldId="282"/>
            <ac:spMk id="19" creationId="{49B7FFA5-14CB-4A4F-9BCC-CA3AA5D9D276}"/>
          </ac:spMkLst>
        </pc:spChg>
        <pc:spChg chg="add del">
          <ac:chgData name="Hafiz Moghul" userId="S::hmoghul@tarbiyahacademy.org::ce2a89a1-003c-47a3-ad8d-a489bcdb5cd1" providerId="AD" clId="Web-{E340CBC3-EFFF-9A9E-577B-4686CE7068ED}" dt="2021-03-12T18:37:26.399" v="94"/>
          <ac:spMkLst>
            <pc:docMk/>
            <pc:sldMk cId="2659241767" sldId="282"/>
            <ac:spMk id="21" creationId="{04E48745-7512-4EC2-9E20-9092D12150CA}"/>
          </ac:spMkLst>
        </pc:spChg>
        <pc:spChg chg="add">
          <ac:chgData name="Hafiz Moghul" userId="S::hmoghul@tarbiyahacademy.org::ce2a89a1-003c-47a3-ad8d-a489bcdb5cd1" providerId="AD" clId="Web-{E340CBC3-EFFF-9A9E-577B-4686CE7068ED}" dt="2021-03-12T18:37:26.399" v="94"/>
          <ac:spMkLst>
            <pc:docMk/>
            <pc:sldMk cId="2659241767" sldId="282"/>
            <ac:spMk id="26" creationId="{F3AF35CD-DA30-4E34-B0F3-32C27766DA05}"/>
          </ac:spMkLst>
        </pc:spChg>
        <pc:grpChg chg="add">
          <ac:chgData name="Hafiz Moghul" userId="S::hmoghul@tarbiyahacademy.org::ce2a89a1-003c-47a3-ad8d-a489bcdb5cd1" providerId="AD" clId="Web-{E340CBC3-EFFF-9A9E-577B-4686CE7068ED}" dt="2021-03-12T18:37:26.399" v="94"/>
          <ac:grpSpMkLst>
            <pc:docMk/>
            <pc:sldMk cId="2659241767" sldId="282"/>
            <ac:grpSpMk id="28" creationId="{BCFC42DC-2C46-47C4-BC61-530557385DBD}"/>
          </ac:grpSpMkLst>
        </pc:grpChg>
        <pc:picChg chg="add mod ord">
          <ac:chgData name="Hafiz Moghul" userId="S::hmoghul@tarbiyahacademy.org::ce2a89a1-003c-47a3-ad8d-a489bcdb5cd1" providerId="AD" clId="Web-{E340CBC3-EFFF-9A9E-577B-4686CE7068ED}" dt="2021-03-12T18:37:26.399" v="94"/>
          <ac:picMkLst>
            <pc:docMk/>
            <pc:sldMk cId="2659241767" sldId="282"/>
            <ac:picMk id="4" creationId="{0188FE54-95C2-4020-897C-1265B25381B4}"/>
          </ac:picMkLst>
        </pc:picChg>
      </pc:sldChg>
      <pc:sldChg chg="addSp delSp modSp new mod setBg modNotes">
        <pc:chgData name="Hafiz Moghul" userId="S::hmoghul@tarbiyahacademy.org::ce2a89a1-003c-47a3-ad8d-a489bcdb5cd1" providerId="AD" clId="Web-{E340CBC3-EFFF-9A9E-577B-4686CE7068ED}" dt="2021-03-12T20:05:22.139" v="1141" actId="20577"/>
        <pc:sldMkLst>
          <pc:docMk/>
          <pc:sldMk cId="2816361993" sldId="283"/>
        </pc:sldMkLst>
        <pc:spChg chg="mod">
          <ac:chgData name="Hafiz Moghul" userId="S::hmoghul@tarbiyahacademy.org::ce2a89a1-003c-47a3-ad8d-a489bcdb5cd1" providerId="AD" clId="Web-{E340CBC3-EFFF-9A9E-577B-4686CE7068ED}" dt="2021-03-12T18:42:36.633" v="261"/>
          <ac:spMkLst>
            <pc:docMk/>
            <pc:sldMk cId="2816361993" sldId="283"/>
            <ac:spMk id="2" creationId="{CDB3D8F1-541D-4CA5-82B6-4101886B97E9}"/>
          </ac:spMkLst>
        </pc:spChg>
        <pc:spChg chg="mod ord">
          <ac:chgData name="Hafiz Moghul" userId="S::hmoghul@tarbiyahacademy.org::ce2a89a1-003c-47a3-ad8d-a489bcdb5cd1" providerId="AD" clId="Web-{E340CBC3-EFFF-9A9E-577B-4686CE7068ED}" dt="2021-03-12T20:05:22.139" v="1141" actId="20577"/>
          <ac:spMkLst>
            <pc:docMk/>
            <pc:sldMk cId="2816361993" sldId="283"/>
            <ac:spMk id="3" creationId="{6552AC05-046B-41EF-A4C9-69DCA012E641}"/>
          </ac:spMkLst>
        </pc:spChg>
        <pc:spChg chg="add del">
          <ac:chgData name="Hafiz Moghul" userId="S::hmoghul@tarbiyahacademy.org::ce2a89a1-003c-47a3-ad8d-a489bcdb5cd1" providerId="AD" clId="Web-{E340CBC3-EFFF-9A9E-577B-4686CE7068ED}" dt="2021-03-12T18:42:36.633" v="261"/>
          <ac:spMkLst>
            <pc:docMk/>
            <pc:sldMk cId="2816361993" sldId="283"/>
            <ac:spMk id="9" creationId="{F3AF35CD-DA30-4E34-B0F3-32C27766DA05}"/>
          </ac:spMkLst>
        </pc:spChg>
        <pc:spChg chg="add">
          <ac:chgData name="Hafiz Moghul" userId="S::hmoghul@tarbiyahacademy.org::ce2a89a1-003c-47a3-ad8d-a489bcdb5cd1" providerId="AD" clId="Web-{E340CBC3-EFFF-9A9E-577B-4686CE7068ED}" dt="2021-03-12T18:42:36.633" v="261"/>
          <ac:spMkLst>
            <pc:docMk/>
            <pc:sldMk cId="2816361993" sldId="283"/>
            <ac:spMk id="18" creationId="{E009DD9B-5EE2-4C0D-8B2B-351C8C102205}"/>
          </ac:spMkLst>
        </pc:spChg>
        <pc:spChg chg="add">
          <ac:chgData name="Hafiz Moghul" userId="S::hmoghul@tarbiyahacademy.org::ce2a89a1-003c-47a3-ad8d-a489bcdb5cd1" providerId="AD" clId="Web-{E340CBC3-EFFF-9A9E-577B-4686CE7068ED}" dt="2021-03-12T18:42:36.633" v="261"/>
          <ac:spMkLst>
            <pc:docMk/>
            <pc:sldMk cId="2816361993" sldId="283"/>
            <ac:spMk id="20" creationId="{E720DB99-7745-4E75-9D96-AAB6D55C531E}"/>
          </ac:spMkLst>
        </pc:spChg>
        <pc:spChg chg="add">
          <ac:chgData name="Hafiz Moghul" userId="S::hmoghul@tarbiyahacademy.org::ce2a89a1-003c-47a3-ad8d-a489bcdb5cd1" providerId="AD" clId="Web-{E340CBC3-EFFF-9A9E-577B-4686CE7068ED}" dt="2021-03-12T18:42:36.633" v="261"/>
          <ac:spMkLst>
            <pc:docMk/>
            <pc:sldMk cId="2816361993" sldId="283"/>
            <ac:spMk id="22" creationId="{D68803C4-E159-4360-B7BB-74205C8F782D}"/>
          </ac:spMkLst>
        </pc:spChg>
        <pc:spChg chg="add">
          <ac:chgData name="Hafiz Moghul" userId="S::hmoghul@tarbiyahacademy.org::ce2a89a1-003c-47a3-ad8d-a489bcdb5cd1" providerId="AD" clId="Web-{E340CBC3-EFFF-9A9E-577B-4686CE7068ED}" dt="2021-03-12T18:42:36.633" v="261"/>
          <ac:spMkLst>
            <pc:docMk/>
            <pc:sldMk cId="2816361993" sldId="283"/>
            <ac:spMk id="24" creationId="{504B0465-3B07-49BF-BEA7-D81476246293}"/>
          </ac:spMkLst>
        </pc:spChg>
        <pc:spChg chg="add">
          <ac:chgData name="Hafiz Moghul" userId="S::hmoghul@tarbiyahacademy.org::ce2a89a1-003c-47a3-ad8d-a489bcdb5cd1" providerId="AD" clId="Web-{E340CBC3-EFFF-9A9E-577B-4686CE7068ED}" dt="2021-03-12T18:42:36.633" v="261"/>
          <ac:spMkLst>
            <pc:docMk/>
            <pc:sldMk cId="2816361993" sldId="283"/>
            <ac:spMk id="26" creationId="{49B7FFA5-14CB-4A4F-9BCC-CA3AA5D9D276}"/>
          </ac:spMkLst>
        </pc:spChg>
        <pc:spChg chg="add">
          <ac:chgData name="Hafiz Moghul" userId="S::hmoghul@tarbiyahacademy.org::ce2a89a1-003c-47a3-ad8d-a489bcdb5cd1" providerId="AD" clId="Web-{E340CBC3-EFFF-9A9E-577B-4686CE7068ED}" dt="2021-03-12T18:42:36.633" v="261"/>
          <ac:spMkLst>
            <pc:docMk/>
            <pc:sldMk cId="2816361993" sldId="283"/>
            <ac:spMk id="28" creationId="{04E48745-7512-4EC2-9E20-9092D12150CA}"/>
          </ac:spMkLst>
        </pc:spChg>
        <pc:grpChg chg="add del">
          <ac:chgData name="Hafiz Moghul" userId="S::hmoghul@tarbiyahacademy.org::ce2a89a1-003c-47a3-ad8d-a489bcdb5cd1" providerId="AD" clId="Web-{E340CBC3-EFFF-9A9E-577B-4686CE7068ED}" dt="2021-03-12T18:42:36.633" v="261"/>
          <ac:grpSpMkLst>
            <pc:docMk/>
            <pc:sldMk cId="2816361993" sldId="283"/>
            <ac:grpSpMk id="11" creationId="{BCFC42DC-2C46-47C4-BC61-530557385DBD}"/>
          </ac:grpSpMkLst>
        </pc:grpChg>
        <pc:picChg chg="add mod">
          <ac:chgData name="Hafiz Moghul" userId="S::hmoghul@tarbiyahacademy.org::ce2a89a1-003c-47a3-ad8d-a489bcdb5cd1" providerId="AD" clId="Web-{E340CBC3-EFFF-9A9E-577B-4686CE7068ED}" dt="2021-03-12T18:42:36.633" v="261"/>
          <ac:picMkLst>
            <pc:docMk/>
            <pc:sldMk cId="2816361993" sldId="283"/>
            <ac:picMk id="4" creationId="{F3B22CC2-8A83-46B9-B814-3DB0A9DD4798}"/>
          </ac:picMkLst>
        </pc:picChg>
      </pc:sldChg>
      <pc:sldChg chg="modSp new">
        <pc:chgData name="Hafiz Moghul" userId="S::hmoghul@tarbiyahacademy.org::ce2a89a1-003c-47a3-ad8d-a489bcdb5cd1" providerId="AD" clId="Web-{E340CBC3-EFFF-9A9E-577B-4686CE7068ED}" dt="2021-03-12T19:48:44.356" v="1107" actId="20577"/>
        <pc:sldMkLst>
          <pc:docMk/>
          <pc:sldMk cId="2581966185" sldId="284"/>
        </pc:sldMkLst>
        <pc:spChg chg="mod">
          <ac:chgData name="Hafiz Moghul" userId="S::hmoghul@tarbiyahacademy.org::ce2a89a1-003c-47a3-ad8d-a489bcdb5cd1" providerId="AD" clId="Web-{E340CBC3-EFFF-9A9E-577B-4686CE7068ED}" dt="2021-03-12T18:54:06.728" v="354" actId="20577"/>
          <ac:spMkLst>
            <pc:docMk/>
            <pc:sldMk cId="2581966185" sldId="284"/>
            <ac:spMk id="2" creationId="{01B62E97-A191-4ED3-BC0C-3135866A7240}"/>
          </ac:spMkLst>
        </pc:spChg>
        <pc:spChg chg="mod">
          <ac:chgData name="Hafiz Moghul" userId="S::hmoghul@tarbiyahacademy.org::ce2a89a1-003c-47a3-ad8d-a489bcdb5cd1" providerId="AD" clId="Web-{E340CBC3-EFFF-9A9E-577B-4686CE7068ED}" dt="2021-03-12T19:48:44.356" v="1107" actId="20577"/>
          <ac:spMkLst>
            <pc:docMk/>
            <pc:sldMk cId="2581966185" sldId="284"/>
            <ac:spMk id="3" creationId="{43716CE6-0444-4B48-B4D8-AE0F9022B8D8}"/>
          </ac:spMkLst>
        </pc:spChg>
      </pc:sldChg>
      <pc:sldChg chg="addSp modSp new ord modNotes">
        <pc:chgData name="Hafiz Moghul" userId="S::hmoghul@tarbiyahacademy.org::ce2a89a1-003c-47a3-ad8d-a489bcdb5cd1" providerId="AD" clId="Web-{E340CBC3-EFFF-9A9E-577B-4686CE7068ED}" dt="2021-03-12T19:17:46.792" v="1047" actId="20577"/>
        <pc:sldMkLst>
          <pc:docMk/>
          <pc:sldMk cId="89054585" sldId="285"/>
        </pc:sldMkLst>
        <pc:spChg chg="mod">
          <ac:chgData name="Hafiz Moghul" userId="S::hmoghul@tarbiyahacademy.org::ce2a89a1-003c-47a3-ad8d-a489bcdb5cd1" providerId="AD" clId="Web-{E340CBC3-EFFF-9A9E-577B-4686CE7068ED}" dt="2021-03-12T19:13:35.448" v="885" actId="14100"/>
          <ac:spMkLst>
            <pc:docMk/>
            <pc:sldMk cId="89054585" sldId="285"/>
            <ac:spMk id="2" creationId="{94C8A532-FF19-4B8B-9E80-8EE828AEBDFD}"/>
          </ac:spMkLst>
        </pc:spChg>
        <pc:spChg chg="mod">
          <ac:chgData name="Hafiz Moghul" userId="S::hmoghul@tarbiyahacademy.org::ce2a89a1-003c-47a3-ad8d-a489bcdb5cd1" providerId="AD" clId="Web-{E340CBC3-EFFF-9A9E-577B-4686CE7068ED}" dt="2021-03-12T19:17:46.792" v="1047" actId="20577"/>
          <ac:spMkLst>
            <pc:docMk/>
            <pc:sldMk cId="89054585" sldId="285"/>
            <ac:spMk id="3" creationId="{C022AF6B-302A-4E9E-808E-FC19E42B5212}"/>
          </ac:spMkLst>
        </pc:spChg>
        <pc:spChg chg="add mod">
          <ac:chgData name="Hafiz Moghul" userId="S::hmoghul@tarbiyahacademy.org::ce2a89a1-003c-47a3-ad8d-a489bcdb5cd1" providerId="AD" clId="Web-{E340CBC3-EFFF-9A9E-577B-4686CE7068ED}" dt="2021-03-12T19:12:17.682" v="862" actId="20577"/>
          <ac:spMkLst>
            <pc:docMk/>
            <pc:sldMk cId="89054585" sldId="285"/>
            <ac:spMk id="6" creationId="{705B2626-C2C7-4A3D-84F9-D18F2E2339C8}"/>
          </ac:spMkLst>
        </pc:spChg>
        <pc:spChg chg="add mod">
          <ac:chgData name="Hafiz Moghul" userId="S::hmoghul@tarbiyahacademy.org::ce2a89a1-003c-47a3-ad8d-a489bcdb5cd1" providerId="AD" clId="Web-{E340CBC3-EFFF-9A9E-577B-4686CE7068ED}" dt="2021-03-12T19:17:38.839" v="1046" actId="20577"/>
          <ac:spMkLst>
            <pc:docMk/>
            <pc:sldMk cId="89054585" sldId="285"/>
            <ac:spMk id="7" creationId="{8E5ACF86-C3F1-4F6C-92D1-6E2A7F2518E3}"/>
          </ac:spMkLst>
        </pc:spChg>
        <pc:picChg chg="add mod">
          <ac:chgData name="Hafiz Moghul" userId="S::hmoghul@tarbiyahacademy.org::ce2a89a1-003c-47a3-ad8d-a489bcdb5cd1" providerId="AD" clId="Web-{E340CBC3-EFFF-9A9E-577B-4686CE7068ED}" dt="2021-03-12T19:08:33.213" v="710" actId="14100"/>
          <ac:picMkLst>
            <pc:docMk/>
            <pc:sldMk cId="89054585" sldId="285"/>
            <ac:picMk id="4" creationId="{B5BEF072-5410-4CEC-AB0B-B8583D54F28B}"/>
          </ac:picMkLst>
        </pc:picChg>
        <pc:picChg chg="add mod">
          <ac:chgData name="Hafiz Moghul" userId="S::hmoghul@tarbiyahacademy.org::ce2a89a1-003c-47a3-ad8d-a489bcdb5cd1" providerId="AD" clId="Web-{E340CBC3-EFFF-9A9E-577B-4686CE7068ED}" dt="2021-03-12T19:10:39.541" v="801" actId="14100"/>
          <ac:picMkLst>
            <pc:docMk/>
            <pc:sldMk cId="89054585" sldId="285"/>
            <ac:picMk id="5" creationId="{16741BE1-6BC2-49DD-B613-35C9E61F5D36}"/>
          </ac:picMkLst>
        </pc:picChg>
      </pc:sldChg>
    </pc:docChg>
  </pc:docChgLst>
  <pc:docChgLst>
    <pc:chgData name="Hafiz Moghul" userId="S::hmoghul@tarbiyahacademy.org::ce2a89a1-003c-47a3-ad8d-a489bcdb5cd1" providerId="AD" clId="Web-{0B11A494-FB0D-DBB3-FF5E-41F3F45EEB37}"/>
    <pc:docChg chg="addSld delSld modSld">
      <pc:chgData name="Hafiz Moghul" userId="S::hmoghul@tarbiyahacademy.org::ce2a89a1-003c-47a3-ad8d-a489bcdb5cd1" providerId="AD" clId="Web-{0B11A494-FB0D-DBB3-FF5E-41F3F45EEB37}" dt="2021-03-09T15:48:53.010" v="250" actId="20577"/>
      <pc:docMkLst>
        <pc:docMk/>
      </pc:docMkLst>
      <pc:sldChg chg="modSp">
        <pc:chgData name="Hafiz Moghul" userId="S::hmoghul@tarbiyahacademy.org::ce2a89a1-003c-47a3-ad8d-a489bcdb5cd1" providerId="AD" clId="Web-{0B11A494-FB0D-DBB3-FF5E-41F3F45EEB37}" dt="2021-03-09T15:48:53.010" v="250" actId="20577"/>
        <pc:sldMkLst>
          <pc:docMk/>
          <pc:sldMk cId="2622186954" sldId="256"/>
        </pc:sldMkLst>
        <pc:spChg chg="mod">
          <ac:chgData name="Hafiz Moghul" userId="S::hmoghul@tarbiyahacademy.org::ce2a89a1-003c-47a3-ad8d-a489bcdb5cd1" providerId="AD" clId="Web-{0B11A494-FB0D-DBB3-FF5E-41F3F45EEB37}" dt="2021-03-09T15:48:53.010" v="250" actId="20577"/>
          <ac:spMkLst>
            <pc:docMk/>
            <pc:sldMk cId="2622186954" sldId="256"/>
            <ac:spMk id="3" creationId="{00000000-0000-0000-0000-000000000000}"/>
          </ac:spMkLst>
        </pc:spChg>
      </pc:sldChg>
      <pc:sldChg chg="addSp modSp">
        <pc:chgData name="Hafiz Moghul" userId="S::hmoghul@tarbiyahacademy.org::ce2a89a1-003c-47a3-ad8d-a489bcdb5cd1" providerId="AD" clId="Web-{0B11A494-FB0D-DBB3-FF5E-41F3F45EEB37}" dt="2021-03-09T15:34:26.655" v="246" actId="20577"/>
        <pc:sldMkLst>
          <pc:docMk/>
          <pc:sldMk cId="3557940788" sldId="260"/>
        </pc:sldMkLst>
        <pc:spChg chg="mod">
          <ac:chgData name="Hafiz Moghul" userId="S::hmoghul@tarbiyahacademy.org::ce2a89a1-003c-47a3-ad8d-a489bcdb5cd1" providerId="AD" clId="Web-{0B11A494-FB0D-DBB3-FF5E-41F3F45EEB37}" dt="2021-03-09T15:33:32.341" v="233" actId="14100"/>
          <ac:spMkLst>
            <pc:docMk/>
            <pc:sldMk cId="3557940788" sldId="260"/>
            <ac:spMk id="3" creationId="{9FBCBF80-9385-4804-94EB-5DD46EBAA641}"/>
          </ac:spMkLst>
        </pc:spChg>
        <pc:spChg chg="mod">
          <ac:chgData name="Hafiz Moghul" userId="S::hmoghul@tarbiyahacademy.org::ce2a89a1-003c-47a3-ad8d-a489bcdb5cd1" providerId="AD" clId="Web-{0B11A494-FB0D-DBB3-FF5E-41F3F45EEB37}" dt="2021-03-09T15:33:41.997" v="235" actId="14100"/>
          <ac:spMkLst>
            <pc:docMk/>
            <pc:sldMk cId="3557940788" sldId="260"/>
            <ac:spMk id="5" creationId="{A27BB62D-B61A-48EA-8362-34E2F14C3EE1}"/>
          </ac:spMkLst>
        </pc:spChg>
        <pc:spChg chg="mod">
          <ac:chgData name="Hafiz Moghul" userId="S::hmoghul@tarbiyahacademy.org::ce2a89a1-003c-47a3-ad8d-a489bcdb5cd1" providerId="AD" clId="Web-{0B11A494-FB0D-DBB3-FF5E-41F3F45EEB37}" dt="2021-03-09T15:34:06.404" v="239" actId="14100"/>
          <ac:spMkLst>
            <pc:docMk/>
            <pc:sldMk cId="3557940788" sldId="260"/>
            <ac:spMk id="6" creationId="{32FF2038-8E25-414C-8D66-B1D3BCA85C55}"/>
          </ac:spMkLst>
        </pc:spChg>
        <pc:spChg chg="mod">
          <ac:chgData name="Hafiz Moghul" userId="S::hmoghul@tarbiyahacademy.org::ce2a89a1-003c-47a3-ad8d-a489bcdb5cd1" providerId="AD" clId="Web-{0B11A494-FB0D-DBB3-FF5E-41F3F45EEB37}" dt="2021-03-09T15:33:57.216" v="237" actId="14100"/>
          <ac:spMkLst>
            <pc:docMk/>
            <pc:sldMk cId="3557940788" sldId="260"/>
            <ac:spMk id="8" creationId="{B34EC119-9D85-4125-AD87-428CEBF28C6B}"/>
          </ac:spMkLst>
        </pc:spChg>
        <pc:spChg chg="add mod">
          <ac:chgData name="Hafiz Moghul" userId="S::hmoghul@tarbiyahacademy.org::ce2a89a1-003c-47a3-ad8d-a489bcdb5cd1" providerId="AD" clId="Web-{0B11A494-FB0D-DBB3-FF5E-41F3F45EEB37}" dt="2021-03-09T15:34:26.655" v="246" actId="20577"/>
          <ac:spMkLst>
            <pc:docMk/>
            <pc:sldMk cId="3557940788" sldId="260"/>
            <ac:spMk id="9" creationId="{9F9BBFB4-E155-4E81-9C1F-8D017ABC7E4F}"/>
          </ac:spMkLst>
        </pc:spChg>
      </pc:sldChg>
      <pc:sldChg chg="modSp">
        <pc:chgData name="Hafiz Moghul" userId="S::hmoghul@tarbiyahacademy.org::ce2a89a1-003c-47a3-ad8d-a489bcdb5cd1" providerId="AD" clId="Web-{0B11A494-FB0D-DBB3-FF5E-41F3F45EEB37}" dt="2021-03-09T15:33:01.011" v="229" actId="20577"/>
        <pc:sldMkLst>
          <pc:docMk/>
          <pc:sldMk cId="3683573202" sldId="261"/>
        </pc:sldMkLst>
        <pc:spChg chg="mod">
          <ac:chgData name="Hafiz Moghul" userId="S::hmoghul@tarbiyahacademy.org::ce2a89a1-003c-47a3-ad8d-a489bcdb5cd1" providerId="AD" clId="Web-{0B11A494-FB0D-DBB3-FF5E-41F3F45EEB37}" dt="2021-03-09T15:33:01.011" v="229" actId="20577"/>
          <ac:spMkLst>
            <pc:docMk/>
            <pc:sldMk cId="3683573202" sldId="261"/>
            <ac:spMk id="3" creationId="{10446D06-9BBB-45BB-81B8-260B75F2B45E}"/>
          </ac:spMkLst>
        </pc:spChg>
      </pc:sldChg>
      <pc:sldChg chg="modSp">
        <pc:chgData name="Hafiz Moghul" userId="S::hmoghul@tarbiyahacademy.org::ce2a89a1-003c-47a3-ad8d-a489bcdb5cd1" providerId="AD" clId="Web-{0B11A494-FB0D-DBB3-FF5E-41F3F45EEB37}" dt="2021-03-09T14:56:38.394" v="124" actId="20577"/>
        <pc:sldMkLst>
          <pc:docMk/>
          <pc:sldMk cId="1877197446" sldId="262"/>
        </pc:sldMkLst>
        <pc:spChg chg="mod">
          <ac:chgData name="Hafiz Moghul" userId="S::hmoghul@tarbiyahacademy.org::ce2a89a1-003c-47a3-ad8d-a489bcdb5cd1" providerId="AD" clId="Web-{0B11A494-FB0D-DBB3-FF5E-41F3F45EEB37}" dt="2021-03-09T14:56:38.394" v="124" actId="20577"/>
          <ac:spMkLst>
            <pc:docMk/>
            <pc:sldMk cId="1877197446" sldId="262"/>
            <ac:spMk id="3" creationId="{69394E92-609B-40CF-808E-B1B4999BDE0E}"/>
          </ac:spMkLst>
        </pc:spChg>
      </pc:sldChg>
      <pc:sldChg chg="modSp">
        <pc:chgData name="Hafiz Moghul" userId="S::hmoghul@tarbiyahacademy.org::ce2a89a1-003c-47a3-ad8d-a489bcdb5cd1" providerId="AD" clId="Web-{0B11A494-FB0D-DBB3-FF5E-41F3F45EEB37}" dt="2021-03-09T14:37:46.123" v="10" actId="20577"/>
        <pc:sldMkLst>
          <pc:docMk/>
          <pc:sldMk cId="3363209014" sldId="265"/>
        </pc:sldMkLst>
        <pc:spChg chg="mod">
          <ac:chgData name="Hafiz Moghul" userId="S::hmoghul@tarbiyahacademy.org::ce2a89a1-003c-47a3-ad8d-a489bcdb5cd1" providerId="AD" clId="Web-{0B11A494-FB0D-DBB3-FF5E-41F3F45EEB37}" dt="2021-03-09T14:37:46.123" v="10" actId="20577"/>
          <ac:spMkLst>
            <pc:docMk/>
            <pc:sldMk cId="3363209014" sldId="265"/>
            <ac:spMk id="3" creationId="{B4B2206F-ED6E-4642-B8F9-9A0A3D48811B}"/>
          </ac:spMkLst>
        </pc:spChg>
      </pc:sldChg>
      <pc:sldChg chg="modSp">
        <pc:chgData name="Hafiz Moghul" userId="S::hmoghul@tarbiyahacademy.org::ce2a89a1-003c-47a3-ad8d-a489bcdb5cd1" providerId="AD" clId="Web-{0B11A494-FB0D-DBB3-FF5E-41F3F45EEB37}" dt="2021-03-09T14:39:27.470" v="108" actId="20577"/>
        <pc:sldMkLst>
          <pc:docMk/>
          <pc:sldMk cId="3472861941" sldId="267"/>
        </pc:sldMkLst>
        <pc:spChg chg="mod">
          <ac:chgData name="Hafiz Moghul" userId="S::hmoghul@tarbiyahacademy.org::ce2a89a1-003c-47a3-ad8d-a489bcdb5cd1" providerId="AD" clId="Web-{0B11A494-FB0D-DBB3-FF5E-41F3F45EEB37}" dt="2021-03-09T14:39:27.470" v="108" actId="20577"/>
          <ac:spMkLst>
            <pc:docMk/>
            <pc:sldMk cId="3472861941" sldId="267"/>
            <ac:spMk id="3" creationId="{C279931A-FE51-419C-BD8E-E3C3B9CA4254}"/>
          </ac:spMkLst>
        </pc:spChg>
      </pc:sldChg>
      <pc:sldChg chg="addSp delSp modSp new">
        <pc:chgData name="Hafiz Moghul" userId="S::hmoghul@tarbiyahacademy.org::ce2a89a1-003c-47a3-ad8d-a489bcdb5cd1" providerId="AD" clId="Web-{0B11A494-FB0D-DBB3-FF5E-41F3F45EEB37}" dt="2021-03-09T15:32:41.245" v="225" actId="20577"/>
        <pc:sldMkLst>
          <pc:docMk/>
          <pc:sldMk cId="550188124" sldId="268"/>
        </pc:sldMkLst>
        <pc:spChg chg="mod">
          <ac:chgData name="Hafiz Moghul" userId="S::hmoghul@tarbiyahacademy.org::ce2a89a1-003c-47a3-ad8d-a489bcdb5cd1" providerId="AD" clId="Web-{0B11A494-FB0D-DBB3-FF5E-41F3F45EEB37}" dt="2021-03-09T15:32:41.245" v="225" actId="20577"/>
          <ac:spMkLst>
            <pc:docMk/>
            <pc:sldMk cId="550188124" sldId="268"/>
            <ac:spMk id="2" creationId="{3B13C3E0-D3F6-4CC6-A2EB-444EE4B2C5AF}"/>
          </ac:spMkLst>
        </pc:spChg>
        <pc:spChg chg="del">
          <ac:chgData name="Hafiz Moghul" userId="S::hmoghul@tarbiyahacademy.org::ce2a89a1-003c-47a3-ad8d-a489bcdb5cd1" providerId="AD" clId="Web-{0B11A494-FB0D-DBB3-FF5E-41F3F45EEB37}" dt="2021-03-09T15:27:20.032" v="172"/>
          <ac:spMkLst>
            <pc:docMk/>
            <pc:sldMk cId="550188124" sldId="268"/>
            <ac:spMk id="3" creationId="{F6A1CC66-132B-400A-9883-A7D95706DEB9}"/>
          </ac:spMkLst>
        </pc:spChg>
        <pc:picChg chg="add mod ord">
          <ac:chgData name="Hafiz Moghul" userId="S::hmoghul@tarbiyahacademy.org::ce2a89a1-003c-47a3-ad8d-a489bcdb5cd1" providerId="AD" clId="Web-{0B11A494-FB0D-DBB3-FF5E-41F3F45EEB37}" dt="2021-03-09T15:31:50.618" v="203" actId="1076"/>
          <ac:picMkLst>
            <pc:docMk/>
            <pc:sldMk cId="550188124" sldId="268"/>
            <ac:picMk id="4" creationId="{DE062103-529E-4368-9A6C-8236B530A86C}"/>
          </ac:picMkLst>
        </pc:picChg>
        <pc:picChg chg="add mod">
          <ac:chgData name="Hafiz Moghul" userId="S::hmoghul@tarbiyahacademy.org::ce2a89a1-003c-47a3-ad8d-a489bcdb5cd1" providerId="AD" clId="Web-{0B11A494-FB0D-DBB3-FF5E-41F3F45EEB37}" dt="2021-03-09T15:31:43.150" v="202" actId="14100"/>
          <ac:picMkLst>
            <pc:docMk/>
            <pc:sldMk cId="550188124" sldId="268"/>
            <ac:picMk id="5" creationId="{2F2421AF-6666-4808-8123-F6E735505065}"/>
          </ac:picMkLst>
        </pc:picChg>
        <pc:picChg chg="add mod">
          <ac:chgData name="Hafiz Moghul" userId="S::hmoghul@tarbiyahacademy.org::ce2a89a1-003c-47a3-ad8d-a489bcdb5cd1" providerId="AD" clId="Web-{0B11A494-FB0D-DBB3-FF5E-41F3F45EEB37}" dt="2021-03-09T15:30:32.116" v="194" actId="1076"/>
          <ac:picMkLst>
            <pc:docMk/>
            <pc:sldMk cId="550188124" sldId="268"/>
            <ac:picMk id="6" creationId="{18F11FE1-C2B7-45C7-B5DF-FBB2087384FA}"/>
          </ac:picMkLst>
        </pc:picChg>
        <pc:picChg chg="add mod">
          <ac:chgData name="Hafiz Moghul" userId="S::hmoghul@tarbiyahacademy.org::ce2a89a1-003c-47a3-ad8d-a489bcdb5cd1" providerId="AD" clId="Web-{0B11A494-FB0D-DBB3-FF5E-41F3F45EEB37}" dt="2021-03-09T15:31:36.446" v="200" actId="14100"/>
          <ac:picMkLst>
            <pc:docMk/>
            <pc:sldMk cId="550188124" sldId="268"/>
            <ac:picMk id="7" creationId="{9FFE61D6-FE4C-4803-AEFA-D8AA1B03B4CB}"/>
          </ac:picMkLst>
        </pc:picChg>
      </pc:sldChg>
      <pc:sldChg chg="del">
        <pc:chgData name="Hafiz Moghul" userId="S::hmoghul@tarbiyahacademy.org::ce2a89a1-003c-47a3-ad8d-a489bcdb5cd1" providerId="AD" clId="Web-{0B11A494-FB0D-DBB3-FF5E-41F3F45EEB37}" dt="2021-03-09T14:34:06.351" v="0"/>
        <pc:sldMkLst>
          <pc:docMk/>
          <pc:sldMk cId="2221712732" sldId="268"/>
        </pc:sldMkLst>
      </pc:sldChg>
      <pc:sldChg chg="new del">
        <pc:chgData name="Hafiz Moghul" userId="S::hmoghul@tarbiyahacademy.org::ce2a89a1-003c-47a3-ad8d-a489bcdb5cd1" providerId="AD" clId="Web-{0B11A494-FB0D-DBB3-FF5E-41F3F45EEB37}" dt="2021-03-09T15:48:48.104" v="249"/>
        <pc:sldMkLst>
          <pc:docMk/>
          <pc:sldMk cId="2035126087" sldId="269"/>
        </pc:sldMkLst>
      </pc:sldChg>
      <pc:sldChg chg="new del">
        <pc:chgData name="Hafiz Moghul" userId="S::hmoghul@tarbiyahacademy.org::ce2a89a1-003c-47a3-ad8d-a489bcdb5cd1" providerId="AD" clId="Web-{0B11A494-FB0D-DBB3-FF5E-41F3F45EEB37}" dt="2021-03-09T15:29:36.520" v="184"/>
        <pc:sldMkLst>
          <pc:docMk/>
          <pc:sldMk cId="3413350048" sldId="269"/>
        </pc:sldMkLst>
      </pc:sldChg>
    </pc:docChg>
  </pc:docChgLst>
  <pc:docChgLst>
    <pc:chgData name="Rijja Mughal" userId="S::rmughal@tarbiyahacademy.org::6e57bcf5-424a-4828-ab5c-edb46527da61" providerId="AD" clId="Web-{509C2A62-4A50-871A-F865-4F2CCB3CFC1B}"/>
    <pc:docChg chg="modSld">
      <pc:chgData name="Rijja Mughal" userId="S::rmughal@tarbiyahacademy.org::6e57bcf5-424a-4828-ab5c-edb46527da61" providerId="AD" clId="Web-{509C2A62-4A50-871A-F865-4F2CCB3CFC1B}" dt="2021-03-12T14:03:45.942" v="1" actId="1076"/>
      <pc:docMkLst>
        <pc:docMk/>
      </pc:docMkLst>
      <pc:sldChg chg="modSp">
        <pc:chgData name="Rijja Mughal" userId="S::rmughal@tarbiyahacademy.org::6e57bcf5-424a-4828-ab5c-edb46527da61" providerId="AD" clId="Web-{509C2A62-4A50-871A-F865-4F2CCB3CFC1B}" dt="2021-03-12T14:03:45.942" v="1" actId="1076"/>
        <pc:sldMkLst>
          <pc:docMk/>
          <pc:sldMk cId="2622186954" sldId="256"/>
        </pc:sldMkLst>
        <pc:picChg chg="mod">
          <ac:chgData name="Rijja Mughal" userId="S::rmughal@tarbiyahacademy.org::6e57bcf5-424a-4828-ab5c-edb46527da61" providerId="AD" clId="Web-{509C2A62-4A50-871A-F865-4F2CCB3CFC1B}" dt="2021-03-12T14:03:45.942" v="1" actId="1076"/>
          <ac:picMkLst>
            <pc:docMk/>
            <pc:sldMk cId="2622186954" sldId="256"/>
            <ac:picMk id="4" creationId="{9CEB11F6-5540-4544-AAE4-B8F9D6DC2C5F}"/>
          </ac:picMkLst>
        </pc:picChg>
      </pc:sldChg>
    </pc:docChg>
  </pc:docChgLst>
  <pc:docChgLst>
    <pc:chgData name="Hafiz Moghul" userId="S::hmoghul@tarbiyahacademy.org::ce2a89a1-003c-47a3-ad8d-a489bcdb5cd1" providerId="AD" clId="Web-{C706B39F-000E-B000-9412-9AF0ACB950C0}"/>
    <pc:docChg chg="addSld modSld">
      <pc:chgData name="Hafiz Moghul" userId="S::hmoghul@tarbiyahacademy.org::ce2a89a1-003c-47a3-ad8d-a489bcdb5cd1" providerId="AD" clId="Web-{C706B39F-000E-B000-9412-9AF0ACB950C0}" dt="2021-03-10T23:09:10.043" v="747"/>
      <pc:docMkLst>
        <pc:docMk/>
      </pc:docMkLst>
      <pc:sldChg chg="addSp delSp modSp">
        <pc:chgData name="Hafiz Moghul" userId="S::hmoghul@tarbiyahacademy.org::ce2a89a1-003c-47a3-ad8d-a489bcdb5cd1" providerId="AD" clId="Web-{C706B39F-000E-B000-9412-9AF0ACB950C0}" dt="2021-03-10T22:50:38.783" v="566"/>
        <pc:sldMkLst>
          <pc:docMk/>
          <pc:sldMk cId="2622186954" sldId="256"/>
        </pc:sldMkLst>
        <pc:spChg chg="mod">
          <ac:chgData name="Hafiz Moghul" userId="S::hmoghul@tarbiyahacademy.org::ce2a89a1-003c-47a3-ad8d-a489bcdb5cd1" providerId="AD" clId="Web-{C706B39F-000E-B000-9412-9AF0ACB950C0}" dt="2021-03-10T22:50:38.783" v="566"/>
          <ac:spMkLst>
            <pc:docMk/>
            <pc:sldMk cId="2622186954" sldId="256"/>
            <ac:spMk id="2" creationId="{00000000-0000-0000-0000-000000000000}"/>
          </ac:spMkLst>
        </pc:spChg>
        <pc:spChg chg="mod">
          <ac:chgData name="Hafiz Moghul" userId="S::hmoghul@tarbiyahacademy.org::ce2a89a1-003c-47a3-ad8d-a489bcdb5cd1" providerId="AD" clId="Web-{C706B39F-000E-B000-9412-9AF0ACB950C0}" dt="2021-03-10T22:50:38.783" v="566"/>
          <ac:spMkLst>
            <pc:docMk/>
            <pc:sldMk cId="2622186954" sldId="256"/>
            <ac:spMk id="3" creationId="{00000000-0000-0000-0000-000000000000}"/>
          </ac:spMkLst>
        </pc:spChg>
        <pc:spChg chg="del">
          <ac:chgData name="Hafiz Moghul" userId="S::hmoghul@tarbiyahacademy.org::ce2a89a1-003c-47a3-ad8d-a489bcdb5cd1" providerId="AD" clId="Web-{C706B39F-000E-B000-9412-9AF0ACB950C0}" dt="2021-03-10T22:50:38.783" v="566"/>
          <ac:spMkLst>
            <pc:docMk/>
            <pc:sldMk cId="2622186954" sldId="256"/>
            <ac:spMk id="29" creationId="{EB384DB2-5DBE-4000-BBD8-68F4A6F35310}"/>
          </ac:spMkLst>
        </pc:spChg>
        <pc:spChg chg="del">
          <ac:chgData name="Hafiz Moghul" userId="S::hmoghul@tarbiyahacademy.org::ce2a89a1-003c-47a3-ad8d-a489bcdb5cd1" providerId="AD" clId="Web-{C706B39F-000E-B000-9412-9AF0ACB950C0}" dt="2021-03-10T22:50:38.783" v="566"/>
          <ac:spMkLst>
            <pc:docMk/>
            <pc:sldMk cId="2622186954" sldId="256"/>
            <ac:spMk id="31" creationId="{F8497EEB-0DDE-4044-AAB7-899504057148}"/>
          </ac:spMkLst>
        </pc:spChg>
        <pc:spChg chg="add">
          <ac:chgData name="Hafiz Moghul" userId="S::hmoghul@tarbiyahacademy.org::ce2a89a1-003c-47a3-ad8d-a489bcdb5cd1" providerId="AD" clId="Web-{C706B39F-000E-B000-9412-9AF0ACB950C0}" dt="2021-03-10T22:50:38.783" v="566"/>
          <ac:spMkLst>
            <pc:docMk/>
            <pc:sldMk cId="2622186954" sldId="256"/>
            <ac:spMk id="42" creationId="{AA184731-2495-4C5E-84D7-045E260A3112}"/>
          </ac:spMkLst>
        </pc:spChg>
        <pc:spChg chg="add">
          <ac:chgData name="Hafiz Moghul" userId="S::hmoghul@tarbiyahacademy.org::ce2a89a1-003c-47a3-ad8d-a489bcdb5cd1" providerId="AD" clId="Web-{C706B39F-000E-B000-9412-9AF0ACB950C0}" dt="2021-03-10T22:50:38.783" v="566"/>
          <ac:spMkLst>
            <pc:docMk/>
            <pc:sldMk cId="2622186954" sldId="256"/>
            <ac:spMk id="44" creationId="{1BDA4DC5-9C94-4C6C-A12F-2E0C8D69B477}"/>
          </ac:spMkLst>
        </pc:spChg>
        <pc:grpChg chg="del">
          <ac:chgData name="Hafiz Moghul" userId="S::hmoghul@tarbiyahacademy.org::ce2a89a1-003c-47a3-ad8d-a489bcdb5cd1" providerId="AD" clId="Web-{C706B39F-000E-B000-9412-9AF0ACB950C0}" dt="2021-03-10T22:50:38.783" v="566"/>
          <ac:grpSpMkLst>
            <pc:docMk/>
            <pc:sldMk cId="2622186954" sldId="256"/>
            <ac:grpSpMk id="35" creationId="{291D5588-0A43-44F8-8BF9-4BD0CB07312F}"/>
          </ac:grpSpMkLst>
        </pc:grpChg>
        <pc:grpChg chg="add">
          <ac:chgData name="Hafiz Moghul" userId="S::hmoghul@tarbiyahacademy.org::ce2a89a1-003c-47a3-ad8d-a489bcdb5cd1" providerId="AD" clId="Web-{C706B39F-000E-B000-9412-9AF0ACB950C0}" dt="2021-03-10T22:50:38.783" v="566"/>
          <ac:grpSpMkLst>
            <pc:docMk/>
            <pc:sldMk cId="2622186954" sldId="256"/>
            <ac:grpSpMk id="46" creationId="{CB1E5C71-0EB0-4D54-8D8A-3F99A1696EBE}"/>
          </ac:grpSpMkLst>
        </pc:grpChg>
        <pc:picChg chg="mod">
          <ac:chgData name="Hafiz Moghul" userId="S::hmoghul@tarbiyahacademy.org::ce2a89a1-003c-47a3-ad8d-a489bcdb5cd1" providerId="AD" clId="Web-{C706B39F-000E-B000-9412-9AF0ACB950C0}" dt="2021-03-10T22:50:38.783" v="566"/>
          <ac:picMkLst>
            <pc:docMk/>
            <pc:sldMk cId="2622186954" sldId="256"/>
            <ac:picMk id="4" creationId="{9CEB11F6-5540-4544-AAE4-B8F9D6DC2C5F}"/>
          </ac:picMkLst>
        </pc:picChg>
      </pc:sldChg>
      <pc:sldChg chg="modNotes">
        <pc:chgData name="Hafiz Moghul" userId="S::hmoghul@tarbiyahacademy.org::ce2a89a1-003c-47a3-ad8d-a489bcdb5cd1" providerId="AD" clId="Web-{C706B39F-000E-B000-9412-9AF0ACB950C0}" dt="2021-03-10T22:51:11.581" v="567"/>
        <pc:sldMkLst>
          <pc:docMk/>
          <pc:sldMk cId="1223238361" sldId="258"/>
        </pc:sldMkLst>
      </pc:sldChg>
      <pc:sldChg chg="modSp">
        <pc:chgData name="Hafiz Moghul" userId="S::hmoghul@tarbiyahacademy.org::ce2a89a1-003c-47a3-ad8d-a489bcdb5cd1" providerId="AD" clId="Web-{C706B39F-000E-B000-9412-9AF0ACB950C0}" dt="2021-03-10T22:40:47.988" v="157" actId="20577"/>
        <pc:sldMkLst>
          <pc:docMk/>
          <pc:sldMk cId="3363209014" sldId="265"/>
        </pc:sldMkLst>
        <pc:spChg chg="mod">
          <ac:chgData name="Hafiz Moghul" userId="S::hmoghul@tarbiyahacademy.org::ce2a89a1-003c-47a3-ad8d-a489bcdb5cd1" providerId="AD" clId="Web-{C706B39F-000E-B000-9412-9AF0ACB950C0}" dt="2021-03-10T22:40:47.988" v="157" actId="20577"/>
          <ac:spMkLst>
            <pc:docMk/>
            <pc:sldMk cId="3363209014" sldId="265"/>
            <ac:spMk id="3" creationId="{B4B2206F-ED6E-4642-B8F9-9A0A3D48811B}"/>
          </ac:spMkLst>
        </pc:spChg>
      </pc:sldChg>
      <pc:sldChg chg="modSp modNotes">
        <pc:chgData name="Hafiz Moghul" userId="S::hmoghul@tarbiyahacademy.org::ce2a89a1-003c-47a3-ad8d-a489bcdb5cd1" providerId="AD" clId="Web-{C706B39F-000E-B000-9412-9AF0ACB950C0}" dt="2021-03-10T22:49:10.672" v="560"/>
        <pc:sldMkLst>
          <pc:docMk/>
          <pc:sldMk cId="2257075687" sldId="266"/>
        </pc:sldMkLst>
        <pc:spChg chg="mod">
          <ac:chgData name="Hafiz Moghul" userId="S::hmoghul@tarbiyahacademy.org::ce2a89a1-003c-47a3-ad8d-a489bcdb5cd1" providerId="AD" clId="Web-{C706B39F-000E-B000-9412-9AF0ACB950C0}" dt="2021-03-10T22:48:34.905" v="555" actId="20577"/>
          <ac:spMkLst>
            <pc:docMk/>
            <pc:sldMk cId="2257075687" sldId="266"/>
            <ac:spMk id="8" creationId="{157C2D89-4338-4A42-83B9-C94D2FC8BE76}"/>
          </ac:spMkLst>
        </pc:spChg>
      </pc:sldChg>
      <pc:sldChg chg="modSp">
        <pc:chgData name="Hafiz Moghul" userId="S::hmoghul@tarbiyahacademy.org::ce2a89a1-003c-47a3-ad8d-a489bcdb5cd1" providerId="AD" clId="Web-{C706B39F-000E-B000-9412-9AF0ACB950C0}" dt="2021-03-10T23:09:01.574" v="745" actId="20577"/>
        <pc:sldMkLst>
          <pc:docMk/>
          <pc:sldMk cId="2684069326" sldId="271"/>
        </pc:sldMkLst>
        <pc:spChg chg="mod">
          <ac:chgData name="Hafiz Moghul" userId="S::hmoghul@tarbiyahacademy.org::ce2a89a1-003c-47a3-ad8d-a489bcdb5cd1" providerId="AD" clId="Web-{C706B39F-000E-B000-9412-9AF0ACB950C0}" dt="2021-03-10T23:09:01.574" v="745" actId="20577"/>
          <ac:spMkLst>
            <pc:docMk/>
            <pc:sldMk cId="2684069326" sldId="271"/>
            <ac:spMk id="3" creationId="{E2B8ED37-1074-415C-B86E-ACF33AF9DDB5}"/>
          </ac:spMkLst>
        </pc:spChg>
      </pc:sldChg>
      <pc:sldChg chg="modSp modNotes">
        <pc:chgData name="Hafiz Moghul" userId="S::hmoghul@tarbiyahacademy.org::ce2a89a1-003c-47a3-ad8d-a489bcdb5cd1" providerId="AD" clId="Web-{C706B39F-000E-B000-9412-9AF0ACB950C0}" dt="2021-03-10T23:08:05.198" v="735"/>
        <pc:sldMkLst>
          <pc:docMk/>
          <pc:sldMk cId="1569764684" sldId="277"/>
        </pc:sldMkLst>
        <pc:spChg chg="mod">
          <ac:chgData name="Hafiz Moghul" userId="S::hmoghul@tarbiyahacademy.org::ce2a89a1-003c-47a3-ad8d-a489bcdb5cd1" providerId="AD" clId="Web-{C706B39F-000E-B000-9412-9AF0ACB950C0}" dt="2021-03-10T22:54:05.772" v="639" actId="20577"/>
          <ac:spMkLst>
            <pc:docMk/>
            <pc:sldMk cId="1569764684" sldId="277"/>
            <ac:spMk id="3" creationId="{E52D80B0-5BFE-4324-ADDD-E6D89DECFD28}"/>
          </ac:spMkLst>
        </pc:spChg>
      </pc:sldChg>
      <pc:sldChg chg="modNotes">
        <pc:chgData name="Hafiz Moghul" userId="S::hmoghul@tarbiyahacademy.org::ce2a89a1-003c-47a3-ad8d-a489bcdb5cd1" providerId="AD" clId="Web-{C706B39F-000E-B000-9412-9AF0ACB950C0}" dt="2021-03-10T22:41:55.208" v="190"/>
        <pc:sldMkLst>
          <pc:docMk/>
          <pc:sldMk cId="633132502" sldId="281"/>
        </pc:sldMkLst>
      </pc:sldChg>
      <pc:sldChg chg="modSp modNotes">
        <pc:chgData name="Hafiz Moghul" userId="S::hmoghul@tarbiyahacademy.org::ce2a89a1-003c-47a3-ad8d-a489bcdb5cd1" providerId="AD" clId="Web-{C706B39F-000E-B000-9412-9AF0ACB950C0}" dt="2021-03-10T22:40:41.206" v="155" actId="20577"/>
        <pc:sldMkLst>
          <pc:docMk/>
          <pc:sldMk cId="1751363173" sldId="282"/>
        </pc:sldMkLst>
        <pc:spChg chg="mod">
          <ac:chgData name="Hafiz Moghul" userId="S::hmoghul@tarbiyahacademy.org::ce2a89a1-003c-47a3-ad8d-a489bcdb5cd1" providerId="AD" clId="Web-{C706B39F-000E-B000-9412-9AF0ACB950C0}" dt="2021-03-10T22:40:41.206" v="155" actId="20577"/>
          <ac:spMkLst>
            <pc:docMk/>
            <pc:sldMk cId="1751363173" sldId="282"/>
            <ac:spMk id="3" creationId="{3AFDACB7-542D-4710-B39F-CB5D3D7B8691}"/>
          </ac:spMkLst>
        </pc:spChg>
      </pc:sldChg>
      <pc:sldChg chg="addSp delSp modSp mod setBg setClrOvrMap">
        <pc:chgData name="Hafiz Moghul" userId="S::hmoghul@tarbiyahacademy.org::ce2a89a1-003c-47a3-ad8d-a489bcdb5cd1" providerId="AD" clId="Web-{C706B39F-000E-B000-9412-9AF0ACB950C0}" dt="2021-03-10T23:09:10.043" v="747"/>
        <pc:sldMkLst>
          <pc:docMk/>
          <pc:sldMk cId="1304057638" sldId="283"/>
        </pc:sldMkLst>
        <pc:spChg chg="mod">
          <ac:chgData name="Hafiz Moghul" userId="S::hmoghul@tarbiyahacademy.org::ce2a89a1-003c-47a3-ad8d-a489bcdb5cd1" providerId="AD" clId="Web-{C706B39F-000E-B000-9412-9AF0ACB950C0}" dt="2021-03-10T22:50:26.830" v="565"/>
          <ac:spMkLst>
            <pc:docMk/>
            <pc:sldMk cId="1304057638" sldId="283"/>
            <ac:spMk id="2" creationId="{C656D836-C515-492A-AC83-7B07B07BDA65}"/>
          </ac:spMkLst>
        </pc:spChg>
        <pc:spChg chg="del mod">
          <ac:chgData name="Hafiz Moghul" userId="S::hmoghul@tarbiyahacademy.org::ce2a89a1-003c-47a3-ad8d-a489bcdb5cd1" providerId="AD" clId="Web-{C706B39F-000E-B000-9412-9AF0ACB950C0}" dt="2021-03-10T22:50:22.986" v="563"/>
          <ac:spMkLst>
            <pc:docMk/>
            <pc:sldMk cId="1304057638" sldId="283"/>
            <ac:spMk id="3" creationId="{C5D4181F-A40D-447B-A4B2-1BB08118FC21}"/>
          </ac:spMkLst>
        </pc:spChg>
        <pc:spChg chg="add">
          <ac:chgData name="Hafiz Moghul" userId="S::hmoghul@tarbiyahacademy.org::ce2a89a1-003c-47a3-ad8d-a489bcdb5cd1" providerId="AD" clId="Web-{C706B39F-000E-B000-9412-9AF0ACB950C0}" dt="2021-03-10T22:50:26.830" v="565"/>
          <ac:spMkLst>
            <pc:docMk/>
            <pc:sldMk cId="1304057638" sldId="283"/>
            <ac:spMk id="6" creationId="{E009DD9B-5EE2-4C0D-8B2B-351C8C102205}"/>
          </ac:spMkLst>
        </pc:spChg>
        <pc:spChg chg="add">
          <ac:chgData name="Hafiz Moghul" userId="S::hmoghul@tarbiyahacademy.org::ce2a89a1-003c-47a3-ad8d-a489bcdb5cd1" providerId="AD" clId="Web-{C706B39F-000E-B000-9412-9AF0ACB950C0}" dt="2021-03-10T22:50:26.830" v="565"/>
          <ac:spMkLst>
            <pc:docMk/>
            <pc:sldMk cId="1304057638" sldId="283"/>
            <ac:spMk id="7" creationId="{E720DB99-7745-4E75-9D96-AAB6D55C531E}"/>
          </ac:spMkLst>
        </pc:spChg>
        <pc:spChg chg="add del">
          <ac:chgData name="Hafiz Moghul" userId="S::hmoghul@tarbiyahacademy.org::ce2a89a1-003c-47a3-ad8d-a489bcdb5cd1" providerId="AD" clId="Web-{C706B39F-000E-B000-9412-9AF0ACB950C0}" dt="2021-03-10T23:09:10.043" v="747"/>
          <ac:spMkLst>
            <pc:docMk/>
            <pc:sldMk cId="1304057638" sldId="283"/>
            <ac:spMk id="8" creationId="{BC0FAE4A-03D0-4D40-BC83-D7957C8E59A3}"/>
          </ac:spMkLst>
        </pc:spChg>
        <pc:spChg chg="add del">
          <ac:chgData name="Hafiz Moghul" userId="S::hmoghul@tarbiyahacademy.org::ce2a89a1-003c-47a3-ad8d-a489bcdb5cd1" providerId="AD" clId="Web-{C706B39F-000E-B000-9412-9AF0ACB950C0}" dt="2021-03-10T22:49:23.609" v="562"/>
          <ac:spMkLst>
            <pc:docMk/>
            <pc:sldMk cId="1304057638" sldId="283"/>
            <ac:spMk id="9" creationId="{F79FF99C-BAA9-404F-9C96-6DD456B4F795}"/>
          </ac:spMkLst>
        </pc:spChg>
        <pc:spChg chg="add del">
          <ac:chgData name="Hafiz Moghul" userId="S::hmoghul@tarbiyahacademy.org::ce2a89a1-003c-47a3-ad8d-a489bcdb5cd1" providerId="AD" clId="Web-{C706B39F-000E-B000-9412-9AF0ACB950C0}" dt="2021-03-10T22:49:23.609" v="562"/>
          <ac:spMkLst>
            <pc:docMk/>
            <pc:sldMk cId="1304057638" sldId="283"/>
            <ac:spMk id="11" creationId="{49C44AFD-C72D-4D9C-84C6-73E615CED884}"/>
          </ac:spMkLst>
        </pc:spChg>
        <pc:spChg chg="add">
          <ac:chgData name="Hafiz Moghul" userId="S::hmoghul@tarbiyahacademy.org::ce2a89a1-003c-47a3-ad8d-a489bcdb5cd1" providerId="AD" clId="Web-{C706B39F-000E-B000-9412-9AF0ACB950C0}" dt="2021-03-10T22:50:26.830" v="565"/>
          <ac:spMkLst>
            <pc:docMk/>
            <pc:sldMk cId="1304057638" sldId="283"/>
            <ac:spMk id="15" creationId="{D68803C4-E159-4360-B7BB-74205C8F782D}"/>
          </ac:spMkLst>
        </pc:spChg>
        <pc:spChg chg="add">
          <ac:chgData name="Hafiz Moghul" userId="S::hmoghul@tarbiyahacademy.org::ce2a89a1-003c-47a3-ad8d-a489bcdb5cd1" providerId="AD" clId="Web-{C706B39F-000E-B000-9412-9AF0ACB950C0}" dt="2021-03-10T22:50:26.830" v="565"/>
          <ac:spMkLst>
            <pc:docMk/>
            <pc:sldMk cId="1304057638" sldId="283"/>
            <ac:spMk id="17" creationId="{504B0465-3B07-49BF-BEA7-D81476246293}"/>
          </ac:spMkLst>
        </pc:spChg>
        <pc:spChg chg="add">
          <ac:chgData name="Hafiz Moghul" userId="S::hmoghul@tarbiyahacademy.org::ce2a89a1-003c-47a3-ad8d-a489bcdb5cd1" providerId="AD" clId="Web-{C706B39F-000E-B000-9412-9AF0ACB950C0}" dt="2021-03-10T22:50:26.830" v="565"/>
          <ac:spMkLst>
            <pc:docMk/>
            <pc:sldMk cId="1304057638" sldId="283"/>
            <ac:spMk id="19" creationId="{49B7FFA5-14CB-4A4F-9BCC-CA3AA5D9D276}"/>
          </ac:spMkLst>
        </pc:spChg>
        <pc:spChg chg="add">
          <ac:chgData name="Hafiz Moghul" userId="S::hmoghul@tarbiyahacademy.org::ce2a89a1-003c-47a3-ad8d-a489bcdb5cd1" providerId="AD" clId="Web-{C706B39F-000E-B000-9412-9AF0ACB950C0}" dt="2021-03-10T22:50:26.830" v="565"/>
          <ac:spMkLst>
            <pc:docMk/>
            <pc:sldMk cId="1304057638" sldId="283"/>
            <ac:spMk id="21" creationId="{04E48745-7512-4EC2-9E20-9092D12150CA}"/>
          </ac:spMkLst>
        </pc:spChg>
        <pc:grpChg chg="add del">
          <ac:chgData name="Hafiz Moghul" userId="S::hmoghul@tarbiyahacademy.org::ce2a89a1-003c-47a3-ad8d-a489bcdb5cd1" providerId="AD" clId="Web-{C706B39F-000E-B000-9412-9AF0ACB950C0}" dt="2021-03-10T22:49:23.609" v="562"/>
          <ac:grpSpMkLst>
            <pc:docMk/>
            <pc:sldMk cId="1304057638" sldId="283"/>
            <ac:grpSpMk id="13" creationId="{1D25B14F-36E0-41E8-956F-CABEF1ADD65F}"/>
          </ac:grpSpMkLst>
        </pc:grpChg>
        <pc:graphicFrameChg chg="add del mod ord modGraphic">
          <ac:chgData name="Hafiz Moghul" userId="S::hmoghul@tarbiyahacademy.org::ce2a89a1-003c-47a3-ad8d-a489bcdb5cd1" providerId="AD" clId="Web-{C706B39F-000E-B000-9412-9AF0ACB950C0}" dt="2021-03-10T23:09:10.043" v="747"/>
          <ac:graphicFrameMkLst>
            <pc:docMk/>
            <pc:sldMk cId="1304057638" sldId="283"/>
            <ac:graphicFrameMk id="10" creationId="{330ABBC4-28B9-486D-BC5F-0FE59B38C1F3}"/>
          </ac:graphicFrameMkLst>
        </pc:graphicFrameChg>
        <pc:picChg chg="add mod ord">
          <ac:chgData name="Hafiz Moghul" userId="S::hmoghul@tarbiyahacademy.org::ce2a89a1-003c-47a3-ad8d-a489bcdb5cd1" providerId="AD" clId="Web-{C706B39F-000E-B000-9412-9AF0ACB950C0}" dt="2021-03-10T22:50:26.830" v="565"/>
          <ac:picMkLst>
            <pc:docMk/>
            <pc:sldMk cId="1304057638" sldId="283"/>
            <ac:picMk id="4" creationId="{660B3BB9-50D2-417A-AD6E-C4D73DB5AFE2}"/>
          </ac:picMkLst>
        </pc:picChg>
        <pc:picChg chg="add del">
          <ac:chgData name="Hafiz Moghul" userId="S::hmoghul@tarbiyahacademy.org::ce2a89a1-003c-47a3-ad8d-a489bcdb5cd1" providerId="AD" clId="Web-{C706B39F-000E-B000-9412-9AF0ACB950C0}" dt="2021-03-10T22:49:23.609" v="562"/>
          <ac:picMkLst>
            <pc:docMk/>
            <pc:sldMk cId="1304057638" sldId="283"/>
            <ac:picMk id="5" creationId="{50E5F423-2502-4084-AD77-B08911279BB4}"/>
          </ac:picMkLst>
        </pc:picChg>
      </pc:sldChg>
      <pc:sldChg chg="addSp modSp new mod setBg modNotes">
        <pc:chgData name="Hafiz Moghul" userId="S::hmoghul@tarbiyahacademy.org::ce2a89a1-003c-47a3-ad8d-a489bcdb5cd1" providerId="AD" clId="Web-{C706B39F-000E-B000-9412-9AF0ACB950C0}" dt="2021-03-10T22:39:36.330" v="145"/>
        <pc:sldMkLst>
          <pc:docMk/>
          <pc:sldMk cId="2783417414" sldId="285"/>
        </pc:sldMkLst>
        <pc:spChg chg="mod">
          <ac:chgData name="Hafiz Moghul" userId="S::hmoghul@tarbiyahacademy.org::ce2a89a1-003c-47a3-ad8d-a489bcdb5cd1" providerId="AD" clId="Web-{C706B39F-000E-B000-9412-9AF0ACB950C0}" dt="2021-03-10T22:39:36.330" v="145"/>
          <ac:spMkLst>
            <pc:docMk/>
            <pc:sldMk cId="2783417414" sldId="285"/>
            <ac:spMk id="2" creationId="{A2719D0B-AA41-4778-BBBA-A3A7E7B3FE21}"/>
          </ac:spMkLst>
        </pc:spChg>
        <pc:spChg chg="add mod ord">
          <ac:chgData name="Hafiz Moghul" userId="S::hmoghul@tarbiyahacademy.org::ce2a89a1-003c-47a3-ad8d-a489bcdb5cd1" providerId="AD" clId="Web-{C706B39F-000E-B000-9412-9AF0ACB950C0}" dt="2021-03-10T22:39:36.330" v="145"/>
          <ac:spMkLst>
            <pc:docMk/>
            <pc:sldMk cId="2783417414" sldId="285"/>
            <ac:spMk id="3" creationId="{ECAEA52C-FAAE-4A0A-A151-2AA47426459C}"/>
          </ac:spMkLst>
        </pc:spChg>
        <pc:spChg chg="add">
          <ac:chgData name="Hafiz Moghul" userId="S::hmoghul@tarbiyahacademy.org::ce2a89a1-003c-47a3-ad8d-a489bcdb5cd1" providerId="AD" clId="Web-{C706B39F-000E-B000-9412-9AF0ACB950C0}" dt="2021-03-10T22:39:36.330" v="145"/>
          <ac:spMkLst>
            <pc:docMk/>
            <pc:sldMk cId="2783417414" sldId="285"/>
            <ac:spMk id="13" creationId="{E009DD9B-5EE2-4C0D-8B2B-351C8C102205}"/>
          </ac:spMkLst>
        </pc:spChg>
        <pc:spChg chg="add">
          <ac:chgData name="Hafiz Moghul" userId="S::hmoghul@tarbiyahacademy.org::ce2a89a1-003c-47a3-ad8d-a489bcdb5cd1" providerId="AD" clId="Web-{C706B39F-000E-B000-9412-9AF0ACB950C0}" dt="2021-03-10T22:39:36.330" v="145"/>
          <ac:spMkLst>
            <pc:docMk/>
            <pc:sldMk cId="2783417414" sldId="285"/>
            <ac:spMk id="15" creationId="{E720DB99-7745-4E75-9D96-AAB6D55C531E}"/>
          </ac:spMkLst>
        </pc:spChg>
        <pc:spChg chg="add">
          <ac:chgData name="Hafiz Moghul" userId="S::hmoghul@tarbiyahacademy.org::ce2a89a1-003c-47a3-ad8d-a489bcdb5cd1" providerId="AD" clId="Web-{C706B39F-000E-B000-9412-9AF0ACB950C0}" dt="2021-03-10T22:39:36.330" v="145"/>
          <ac:spMkLst>
            <pc:docMk/>
            <pc:sldMk cId="2783417414" sldId="285"/>
            <ac:spMk id="17" creationId="{D68803C4-E159-4360-B7BB-74205C8F782D}"/>
          </ac:spMkLst>
        </pc:spChg>
        <pc:spChg chg="add">
          <ac:chgData name="Hafiz Moghul" userId="S::hmoghul@tarbiyahacademy.org::ce2a89a1-003c-47a3-ad8d-a489bcdb5cd1" providerId="AD" clId="Web-{C706B39F-000E-B000-9412-9AF0ACB950C0}" dt="2021-03-10T22:39:36.330" v="145"/>
          <ac:spMkLst>
            <pc:docMk/>
            <pc:sldMk cId="2783417414" sldId="285"/>
            <ac:spMk id="19" creationId="{504B0465-3B07-49BF-BEA7-D81476246293}"/>
          </ac:spMkLst>
        </pc:spChg>
        <pc:spChg chg="add">
          <ac:chgData name="Hafiz Moghul" userId="S::hmoghul@tarbiyahacademy.org::ce2a89a1-003c-47a3-ad8d-a489bcdb5cd1" providerId="AD" clId="Web-{C706B39F-000E-B000-9412-9AF0ACB950C0}" dt="2021-03-10T22:39:36.330" v="145"/>
          <ac:spMkLst>
            <pc:docMk/>
            <pc:sldMk cId="2783417414" sldId="285"/>
            <ac:spMk id="21" creationId="{49B7FFA5-14CB-4A4F-9BCC-CA3AA5D9D276}"/>
          </ac:spMkLst>
        </pc:spChg>
        <pc:spChg chg="add">
          <ac:chgData name="Hafiz Moghul" userId="S::hmoghul@tarbiyahacademy.org::ce2a89a1-003c-47a3-ad8d-a489bcdb5cd1" providerId="AD" clId="Web-{C706B39F-000E-B000-9412-9AF0ACB950C0}" dt="2021-03-10T22:39:36.330" v="145"/>
          <ac:spMkLst>
            <pc:docMk/>
            <pc:sldMk cId="2783417414" sldId="285"/>
            <ac:spMk id="23" creationId="{04E48745-7512-4EC2-9E20-9092D12150CA}"/>
          </ac:spMkLst>
        </pc:spChg>
        <pc:grpChg chg="add">
          <ac:chgData name="Hafiz Moghul" userId="S::hmoghul@tarbiyahacademy.org::ce2a89a1-003c-47a3-ad8d-a489bcdb5cd1" providerId="AD" clId="Web-{C706B39F-000E-B000-9412-9AF0ACB950C0}" dt="2021-03-10T22:39:36.330" v="145"/>
          <ac:grpSpMkLst>
            <pc:docMk/>
            <pc:sldMk cId="2783417414" sldId="285"/>
            <ac:grpSpMk id="9" creationId="{16DBFAD4-B5FC-442B-A283-381B01B195F7}"/>
          </ac:grpSpMkLst>
        </pc:grpChg>
        <pc:picChg chg="add mod">
          <ac:chgData name="Hafiz Moghul" userId="S::hmoghul@tarbiyahacademy.org::ce2a89a1-003c-47a3-ad8d-a489bcdb5cd1" providerId="AD" clId="Web-{C706B39F-000E-B000-9412-9AF0ACB950C0}" dt="2021-03-10T22:39:36.330" v="145"/>
          <ac:picMkLst>
            <pc:docMk/>
            <pc:sldMk cId="2783417414" sldId="285"/>
            <ac:picMk id="4" creationId="{CE57E008-35C8-4F24-96CB-D70D6D1AC947}"/>
          </ac:picMkLst>
        </pc:picChg>
      </pc:sldChg>
    </pc:docChg>
  </pc:docChgLst>
  <pc:docChgLst>
    <pc:chgData name="Hafiz Moghul" userId="S::hmoghul@tarbiyahacademy.org::ce2a89a1-003c-47a3-ad8d-a489bcdb5cd1" providerId="AD" clId="Web-{A8396F21-A573-00B8-CFFB-37694E97826F}"/>
    <pc:docChg chg="modSld">
      <pc:chgData name="Hafiz Moghul" userId="S::hmoghul@tarbiyahacademy.org::ce2a89a1-003c-47a3-ad8d-a489bcdb5cd1" providerId="AD" clId="Web-{A8396F21-A573-00B8-CFFB-37694E97826F}" dt="2021-03-14T01:02:43.419" v="273" actId="1076"/>
      <pc:docMkLst>
        <pc:docMk/>
      </pc:docMkLst>
      <pc:sldChg chg="modNotes">
        <pc:chgData name="Hafiz Moghul" userId="S::hmoghul@tarbiyahacademy.org::ce2a89a1-003c-47a3-ad8d-a489bcdb5cd1" providerId="AD" clId="Web-{A8396F21-A573-00B8-CFFB-37694E97826F}" dt="2021-03-13T23:49:09.478" v="166"/>
        <pc:sldMkLst>
          <pc:docMk/>
          <pc:sldMk cId="1877197446" sldId="262"/>
        </pc:sldMkLst>
      </pc:sldChg>
      <pc:sldChg chg="modNotes">
        <pc:chgData name="Hafiz Moghul" userId="S::hmoghul@tarbiyahacademy.org::ce2a89a1-003c-47a3-ad8d-a489bcdb5cd1" providerId="AD" clId="Web-{A8396F21-A573-00B8-CFFB-37694E97826F}" dt="2021-03-14T01:00:31.212" v="271"/>
        <pc:sldMkLst>
          <pc:docMk/>
          <pc:sldMk cId="3440754967" sldId="280"/>
        </pc:sldMkLst>
      </pc:sldChg>
      <pc:sldChg chg="modNotes">
        <pc:chgData name="Hafiz Moghul" userId="S::hmoghul@tarbiyahacademy.org::ce2a89a1-003c-47a3-ad8d-a489bcdb5cd1" providerId="AD" clId="Web-{A8396F21-A573-00B8-CFFB-37694E97826F}" dt="2021-03-13T23:23:33.088" v="1"/>
        <pc:sldMkLst>
          <pc:docMk/>
          <pc:sldMk cId="2816361993" sldId="283"/>
        </pc:sldMkLst>
      </pc:sldChg>
      <pc:sldChg chg="modSp">
        <pc:chgData name="Hafiz Moghul" userId="S::hmoghul@tarbiyahacademy.org::ce2a89a1-003c-47a3-ad8d-a489bcdb5cd1" providerId="AD" clId="Web-{A8396F21-A573-00B8-CFFB-37694E97826F}" dt="2021-03-14T00:36:19.311" v="270" actId="20577"/>
        <pc:sldMkLst>
          <pc:docMk/>
          <pc:sldMk cId="2581966185" sldId="284"/>
        </pc:sldMkLst>
        <pc:spChg chg="mod">
          <ac:chgData name="Hafiz Moghul" userId="S::hmoghul@tarbiyahacademy.org::ce2a89a1-003c-47a3-ad8d-a489bcdb5cd1" providerId="AD" clId="Web-{A8396F21-A573-00B8-CFFB-37694E97826F}" dt="2021-03-14T00:36:19.311" v="270" actId="20577"/>
          <ac:spMkLst>
            <pc:docMk/>
            <pc:sldMk cId="2581966185" sldId="284"/>
            <ac:spMk id="3" creationId="{43716CE6-0444-4B48-B4D8-AE0F9022B8D8}"/>
          </ac:spMkLst>
        </pc:spChg>
      </pc:sldChg>
      <pc:sldChg chg="modSp">
        <pc:chgData name="Hafiz Moghul" userId="S::hmoghul@tarbiyahacademy.org::ce2a89a1-003c-47a3-ad8d-a489bcdb5cd1" providerId="AD" clId="Web-{A8396F21-A573-00B8-CFFB-37694E97826F}" dt="2021-03-14T01:02:43.419" v="273" actId="1076"/>
        <pc:sldMkLst>
          <pc:docMk/>
          <pc:sldMk cId="89054585" sldId="285"/>
        </pc:sldMkLst>
        <pc:picChg chg="mod">
          <ac:chgData name="Hafiz Moghul" userId="S::hmoghul@tarbiyahacademy.org::ce2a89a1-003c-47a3-ad8d-a489bcdb5cd1" providerId="AD" clId="Web-{A8396F21-A573-00B8-CFFB-37694E97826F}" dt="2021-03-14T01:02:43.419" v="273" actId="1076"/>
          <ac:picMkLst>
            <pc:docMk/>
            <pc:sldMk cId="89054585" sldId="285"/>
            <ac:picMk id="4" creationId="{B5BEF072-5410-4CEC-AB0B-B8583D54F28B}"/>
          </ac:picMkLst>
        </pc:picChg>
      </pc:sldChg>
    </pc:docChg>
  </pc:docChgLst>
  <pc:docChgLst>
    <pc:chgData name="Hafiz Moghul" userId="S::hmoghul@tarbiyahacademy.org::ce2a89a1-003c-47a3-ad8d-a489bcdb5cd1" providerId="AD" clId="Web-{BD757CA2-B6E0-5E9A-D129-4894F3FEE657}"/>
    <pc:docChg chg="addSld delSld modSld">
      <pc:chgData name="Hafiz Moghul" userId="S::hmoghul@tarbiyahacademy.org::ce2a89a1-003c-47a3-ad8d-a489bcdb5cd1" providerId="AD" clId="Web-{BD757CA2-B6E0-5E9A-D129-4894F3FEE657}" dt="2021-03-12T17:04:24.896" v="110" actId="14100"/>
      <pc:docMkLst>
        <pc:docMk/>
      </pc:docMkLst>
      <pc:sldChg chg="modSp">
        <pc:chgData name="Hafiz Moghul" userId="S::hmoghul@tarbiyahacademy.org::ce2a89a1-003c-47a3-ad8d-a489bcdb5cd1" providerId="AD" clId="Web-{BD757CA2-B6E0-5E9A-D129-4894F3FEE657}" dt="2021-03-12T14:26:15.825" v="22" actId="20577"/>
        <pc:sldMkLst>
          <pc:docMk/>
          <pc:sldMk cId="2622186954" sldId="256"/>
        </pc:sldMkLst>
        <pc:spChg chg="mod">
          <ac:chgData name="Hafiz Moghul" userId="S::hmoghul@tarbiyahacademy.org::ce2a89a1-003c-47a3-ad8d-a489bcdb5cd1" providerId="AD" clId="Web-{BD757CA2-B6E0-5E9A-D129-4894F3FEE657}" dt="2021-03-12T14:26:15.825" v="22" actId="20577"/>
          <ac:spMkLst>
            <pc:docMk/>
            <pc:sldMk cId="2622186954" sldId="256"/>
            <ac:spMk id="3" creationId="{00000000-0000-0000-0000-000000000000}"/>
          </ac:spMkLst>
        </pc:spChg>
      </pc:sldChg>
      <pc:sldChg chg="addSp delSp modSp">
        <pc:chgData name="Hafiz Moghul" userId="S::hmoghul@tarbiyahacademy.org::ce2a89a1-003c-47a3-ad8d-a489bcdb5cd1" providerId="AD" clId="Web-{BD757CA2-B6E0-5E9A-D129-4894F3FEE657}" dt="2021-03-12T17:02:10.048" v="90"/>
        <pc:sldMkLst>
          <pc:docMk/>
          <pc:sldMk cId="1223238361" sldId="258"/>
        </pc:sldMkLst>
        <pc:spChg chg="mod">
          <ac:chgData name="Hafiz Moghul" userId="S::hmoghul@tarbiyahacademy.org::ce2a89a1-003c-47a3-ad8d-a489bcdb5cd1" providerId="AD" clId="Web-{BD757CA2-B6E0-5E9A-D129-4894F3FEE657}" dt="2021-03-12T17:02:10.048" v="90"/>
          <ac:spMkLst>
            <pc:docMk/>
            <pc:sldMk cId="1223238361" sldId="258"/>
            <ac:spMk id="2" creationId="{675D204A-6471-467D-942C-A9B51E509B76}"/>
          </ac:spMkLst>
        </pc:spChg>
        <pc:spChg chg="mod ord">
          <ac:chgData name="Hafiz Moghul" userId="S::hmoghul@tarbiyahacademy.org::ce2a89a1-003c-47a3-ad8d-a489bcdb5cd1" providerId="AD" clId="Web-{BD757CA2-B6E0-5E9A-D129-4894F3FEE657}" dt="2021-03-12T17:02:10.048" v="90"/>
          <ac:spMkLst>
            <pc:docMk/>
            <pc:sldMk cId="1223238361" sldId="258"/>
            <ac:spMk id="3" creationId="{A673BC83-2B76-4D3F-8D0C-048A7BA587DA}"/>
          </ac:spMkLst>
        </pc:spChg>
        <pc:spChg chg="del">
          <ac:chgData name="Hafiz Moghul" userId="S::hmoghul@tarbiyahacademy.org::ce2a89a1-003c-47a3-ad8d-a489bcdb5cd1" providerId="AD" clId="Web-{BD757CA2-B6E0-5E9A-D129-4894F3FEE657}" dt="2021-03-12T17:02:10.048" v="90"/>
          <ac:spMkLst>
            <pc:docMk/>
            <pc:sldMk cId="1223238361" sldId="258"/>
            <ac:spMk id="19" creationId="{5118BA95-03E7-41B7-B442-0AF8C0A7FF68}"/>
          </ac:spMkLst>
        </pc:spChg>
        <pc:spChg chg="del">
          <ac:chgData name="Hafiz Moghul" userId="S::hmoghul@tarbiyahacademy.org::ce2a89a1-003c-47a3-ad8d-a489bcdb5cd1" providerId="AD" clId="Web-{BD757CA2-B6E0-5E9A-D129-4894F3FEE657}" dt="2021-03-12T17:02:10.048" v="90"/>
          <ac:spMkLst>
            <pc:docMk/>
            <pc:sldMk cId="1223238361" sldId="258"/>
            <ac:spMk id="25" creationId="{AD9B3EAD-A2B3-42C4-927C-3455E3E69EE6}"/>
          </ac:spMkLst>
        </pc:spChg>
        <pc:spChg chg="add">
          <ac:chgData name="Hafiz Moghul" userId="S::hmoghul@tarbiyahacademy.org::ce2a89a1-003c-47a3-ad8d-a489bcdb5cd1" providerId="AD" clId="Web-{BD757CA2-B6E0-5E9A-D129-4894F3FEE657}" dt="2021-03-12T17:02:10.048" v="90"/>
          <ac:spMkLst>
            <pc:docMk/>
            <pc:sldMk cId="1223238361" sldId="258"/>
            <ac:spMk id="30" creationId="{E009DD9B-5EE2-4C0D-8B2B-351C8C102205}"/>
          </ac:spMkLst>
        </pc:spChg>
        <pc:spChg chg="add">
          <ac:chgData name="Hafiz Moghul" userId="S::hmoghul@tarbiyahacademy.org::ce2a89a1-003c-47a3-ad8d-a489bcdb5cd1" providerId="AD" clId="Web-{BD757CA2-B6E0-5E9A-D129-4894F3FEE657}" dt="2021-03-12T17:02:10.048" v="90"/>
          <ac:spMkLst>
            <pc:docMk/>
            <pc:sldMk cId="1223238361" sldId="258"/>
            <ac:spMk id="32" creationId="{E720DB99-7745-4E75-9D96-AAB6D55C531E}"/>
          </ac:spMkLst>
        </pc:spChg>
        <pc:spChg chg="add">
          <ac:chgData name="Hafiz Moghul" userId="S::hmoghul@tarbiyahacademy.org::ce2a89a1-003c-47a3-ad8d-a489bcdb5cd1" providerId="AD" clId="Web-{BD757CA2-B6E0-5E9A-D129-4894F3FEE657}" dt="2021-03-12T17:02:10.048" v="90"/>
          <ac:spMkLst>
            <pc:docMk/>
            <pc:sldMk cId="1223238361" sldId="258"/>
            <ac:spMk id="34" creationId="{D68803C4-E159-4360-B7BB-74205C8F782D}"/>
          </ac:spMkLst>
        </pc:spChg>
        <pc:spChg chg="add">
          <ac:chgData name="Hafiz Moghul" userId="S::hmoghul@tarbiyahacademy.org::ce2a89a1-003c-47a3-ad8d-a489bcdb5cd1" providerId="AD" clId="Web-{BD757CA2-B6E0-5E9A-D129-4894F3FEE657}" dt="2021-03-12T17:02:10.048" v="90"/>
          <ac:spMkLst>
            <pc:docMk/>
            <pc:sldMk cId="1223238361" sldId="258"/>
            <ac:spMk id="36" creationId="{504B0465-3B07-49BF-BEA7-D81476246293}"/>
          </ac:spMkLst>
        </pc:spChg>
        <pc:spChg chg="add">
          <ac:chgData name="Hafiz Moghul" userId="S::hmoghul@tarbiyahacademy.org::ce2a89a1-003c-47a3-ad8d-a489bcdb5cd1" providerId="AD" clId="Web-{BD757CA2-B6E0-5E9A-D129-4894F3FEE657}" dt="2021-03-12T17:02:10.048" v="90"/>
          <ac:spMkLst>
            <pc:docMk/>
            <pc:sldMk cId="1223238361" sldId="258"/>
            <ac:spMk id="38" creationId="{49B7FFA5-14CB-4A4F-9BCC-CA3AA5D9D276}"/>
          </ac:spMkLst>
        </pc:spChg>
        <pc:spChg chg="add">
          <ac:chgData name="Hafiz Moghul" userId="S::hmoghul@tarbiyahacademy.org::ce2a89a1-003c-47a3-ad8d-a489bcdb5cd1" providerId="AD" clId="Web-{BD757CA2-B6E0-5E9A-D129-4894F3FEE657}" dt="2021-03-12T17:02:10.048" v="90"/>
          <ac:spMkLst>
            <pc:docMk/>
            <pc:sldMk cId="1223238361" sldId="258"/>
            <ac:spMk id="40" creationId="{04E48745-7512-4EC2-9E20-9092D12150CA}"/>
          </ac:spMkLst>
        </pc:spChg>
        <pc:grpChg chg="del">
          <ac:chgData name="Hafiz Moghul" userId="S::hmoghul@tarbiyahacademy.org::ce2a89a1-003c-47a3-ad8d-a489bcdb5cd1" providerId="AD" clId="Web-{BD757CA2-B6E0-5E9A-D129-4894F3FEE657}" dt="2021-03-12T17:02:10.048" v="90"/>
          <ac:grpSpMkLst>
            <pc:docMk/>
            <pc:sldMk cId="1223238361" sldId="258"/>
            <ac:grpSpMk id="21" creationId="{E799C3D5-7D55-4046-808C-F290F456D6EF}"/>
          </ac:grpSpMkLst>
        </pc:grpChg>
        <pc:picChg chg="add mod">
          <ac:chgData name="Hafiz Moghul" userId="S::hmoghul@tarbiyahacademy.org::ce2a89a1-003c-47a3-ad8d-a489bcdb5cd1" providerId="AD" clId="Web-{BD757CA2-B6E0-5E9A-D129-4894F3FEE657}" dt="2021-03-12T17:02:10.048" v="90"/>
          <ac:picMkLst>
            <pc:docMk/>
            <pc:sldMk cId="1223238361" sldId="258"/>
            <ac:picMk id="4" creationId="{38B05CE9-52A3-48D0-AAB1-4437423C5B36}"/>
          </ac:picMkLst>
        </pc:picChg>
      </pc:sldChg>
      <pc:sldChg chg="addSp delSp modSp">
        <pc:chgData name="Hafiz Moghul" userId="S::hmoghul@tarbiyahacademy.org::ce2a89a1-003c-47a3-ad8d-a489bcdb5cd1" providerId="AD" clId="Web-{BD757CA2-B6E0-5E9A-D129-4894F3FEE657}" dt="2021-03-12T17:04:24.896" v="110" actId="14100"/>
        <pc:sldMkLst>
          <pc:docMk/>
          <pc:sldMk cId="3464639844" sldId="259"/>
        </pc:sldMkLst>
        <pc:spChg chg="mod">
          <ac:chgData name="Hafiz Moghul" userId="S::hmoghul@tarbiyahacademy.org::ce2a89a1-003c-47a3-ad8d-a489bcdb5cd1" providerId="AD" clId="Web-{BD757CA2-B6E0-5E9A-D129-4894F3FEE657}" dt="2021-03-12T17:03:40.566" v="101"/>
          <ac:spMkLst>
            <pc:docMk/>
            <pc:sldMk cId="3464639844" sldId="259"/>
            <ac:spMk id="2" creationId="{6B77C765-5080-4D8F-ACD6-735CF4797278}"/>
          </ac:spMkLst>
        </pc:spChg>
        <pc:spChg chg="mod">
          <ac:chgData name="Hafiz Moghul" userId="S::hmoghul@tarbiyahacademy.org::ce2a89a1-003c-47a3-ad8d-a489bcdb5cd1" providerId="AD" clId="Web-{BD757CA2-B6E0-5E9A-D129-4894F3FEE657}" dt="2021-03-12T17:03:50.098" v="103" actId="14100"/>
          <ac:spMkLst>
            <pc:docMk/>
            <pc:sldMk cId="3464639844" sldId="259"/>
            <ac:spMk id="3" creationId="{C09F4EF5-93F3-47F2-8AC2-EA4DC9691A75}"/>
          </ac:spMkLst>
        </pc:spChg>
        <pc:spChg chg="del">
          <ac:chgData name="Hafiz Moghul" userId="S::hmoghul@tarbiyahacademy.org::ce2a89a1-003c-47a3-ad8d-a489bcdb5cd1" providerId="AD" clId="Web-{BD757CA2-B6E0-5E9A-D129-4894F3FEE657}" dt="2021-03-12T17:03:40.566" v="101"/>
          <ac:spMkLst>
            <pc:docMk/>
            <pc:sldMk cId="3464639844" sldId="259"/>
            <ac:spMk id="19" creationId="{5118BA95-03E7-41B7-B442-0AF8C0A7FF68}"/>
          </ac:spMkLst>
        </pc:spChg>
        <pc:spChg chg="del">
          <ac:chgData name="Hafiz Moghul" userId="S::hmoghul@tarbiyahacademy.org::ce2a89a1-003c-47a3-ad8d-a489bcdb5cd1" providerId="AD" clId="Web-{BD757CA2-B6E0-5E9A-D129-4894F3FEE657}" dt="2021-03-12T17:03:40.566" v="101"/>
          <ac:spMkLst>
            <pc:docMk/>
            <pc:sldMk cId="3464639844" sldId="259"/>
            <ac:spMk id="25" creationId="{AD9B3EAD-A2B3-42C4-927C-3455E3E69EE6}"/>
          </ac:spMkLst>
        </pc:spChg>
        <pc:spChg chg="add">
          <ac:chgData name="Hafiz Moghul" userId="S::hmoghul@tarbiyahacademy.org::ce2a89a1-003c-47a3-ad8d-a489bcdb5cd1" providerId="AD" clId="Web-{BD757CA2-B6E0-5E9A-D129-4894F3FEE657}" dt="2021-03-12T17:03:40.566" v="101"/>
          <ac:spMkLst>
            <pc:docMk/>
            <pc:sldMk cId="3464639844" sldId="259"/>
            <ac:spMk id="30" creationId="{E009DD9B-5EE2-4C0D-8B2B-351C8C102205}"/>
          </ac:spMkLst>
        </pc:spChg>
        <pc:spChg chg="add">
          <ac:chgData name="Hafiz Moghul" userId="S::hmoghul@tarbiyahacademy.org::ce2a89a1-003c-47a3-ad8d-a489bcdb5cd1" providerId="AD" clId="Web-{BD757CA2-B6E0-5E9A-D129-4894F3FEE657}" dt="2021-03-12T17:03:40.566" v="101"/>
          <ac:spMkLst>
            <pc:docMk/>
            <pc:sldMk cId="3464639844" sldId="259"/>
            <ac:spMk id="32" creationId="{E720DB99-7745-4E75-9D96-AAB6D55C531E}"/>
          </ac:spMkLst>
        </pc:spChg>
        <pc:spChg chg="add">
          <ac:chgData name="Hafiz Moghul" userId="S::hmoghul@tarbiyahacademy.org::ce2a89a1-003c-47a3-ad8d-a489bcdb5cd1" providerId="AD" clId="Web-{BD757CA2-B6E0-5E9A-D129-4894F3FEE657}" dt="2021-03-12T17:03:40.566" v="101"/>
          <ac:spMkLst>
            <pc:docMk/>
            <pc:sldMk cId="3464639844" sldId="259"/>
            <ac:spMk id="34" creationId="{D68803C4-E159-4360-B7BB-74205C8F782D}"/>
          </ac:spMkLst>
        </pc:spChg>
        <pc:spChg chg="add">
          <ac:chgData name="Hafiz Moghul" userId="S::hmoghul@tarbiyahacademy.org::ce2a89a1-003c-47a3-ad8d-a489bcdb5cd1" providerId="AD" clId="Web-{BD757CA2-B6E0-5E9A-D129-4894F3FEE657}" dt="2021-03-12T17:03:40.566" v="101"/>
          <ac:spMkLst>
            <pc:docMk/>
            <pc:sldMk cId="3464639844" sldId="259"/>
            <ac:spMk id="36" creationId="{504B0465-3B07-49BF-BEA7-D81476246293}"/>
          </ac:spMkLst>
        </pc:spChg>
        <pc:spChg chg="add">
          <ac:chgData name="Hafiz Moghul" userId="S::hmoghul@tarbiyahacademy.org::ce2a89a1-003c-47a3-ad8d-a489bcdb5cd1" providerId="AD" clId="Web-{BD757CA2-B6E0-5E9A-D129-4894F3FEE657}" dt="2021-03-12T17:03:40.566" v="101"/>
          <ac:spMkLst>
            <pc:docMk/>
            <pc:sldMk cId="3464639844" sldId="259"/>
            <ac:spMk id="38" creationId="{49B7FFA5-14CB-4A4F-9BCC-CA3AA5D9D276}"/>
          </ac:spMkLst>
        </pc:spChg>
        <pc:spChg chg="add">
          <ac:chgData name="Hafiz Moghul" userId="S::hmoghul@tarbiyahacademy.org::ce2a89a1-003c-47a3-ad8d-a489bcdb5cd1" providerId="AD" clId="Web-{BD757CA2-B6E0-5E9A-D129-4894F3FEE657}" dt="2021-03-12T17:03:40.566" v="101"/>
          <ac:spMkLst>
            <pc:docMk/>
            <pc:sldMk cId="3464639844" sldId="259"/>
            <ac:spMk id="40" creationId="{04E48745-7512-4EC2-9E20-9092D12150CA}"/>
          </ac:spMkLst>
        </pc:spChg>
        <pc:grpChg chg="del">
          <ac:chgData name="Hafiz Moghul" userId="S::hmoghul@tarbiyahacademy.org::ce2a89a1-003c-47a3-ad8d-a489bcdb5cd1" providerId="AD" clId="Web-{BD757CA2-B6E0-5E9A-D129-4894F3FEE657}" dt="2021-03-12T17:03:40.566" v="101"/>
          <ac:grpSpMkLst>
            <pc:docMk/>
            <pc:sldMk cId="3464639844" sldId="259"/>
            <ac:grpSpMk id="21" creationId="{E799C3D5-7D55-4046-808C-F290F456D6EF}"/>
          </ac:grpSpMkLst>
        </pc:grpChg>
        <pc:picChg chg="add del mod">
          <ac:chgData name="Hafiz Moghul" userId="S::hmoghul@tarbiyahacademy.org::ce2a89a1-003c-47a3-ad8d-a489bcdb5cd1" providerId="AD" clId="Web-{BD757CA2-B6E0-5E9A-D129-4894F3FEE657}" dt="2021-03-12T17:03:37.441" v="100"/>
          <ac:picMkLst>
            <pc:docMk/>
            <pc:sldMk cId="3464639844" sldId="259"/>
            <ac:picMk id="4" creationId="{95E82241-0647-4DF9-A479-83F8AB998139}"/>
          </ac:picMkLst>
        </pc:picChg>
        <pc:picChg chg="add mod">
          <ac:chgData name="Hafiz Moghul" userId="S::hmoghul@tarbiyahacademy.org::ce2a89a1-003c-47a3-ad8d-a489bcdb5cd1" providerId="AD" clId="Web-{BD757CA2-B6E0-5E9A-D129-4894F3FEE657}" dt="2021-03-12T17:04:24.896" v="110" actId="14100"/>
          <ac:picMkLst>
            <pc:docMk/>
            <pc:sldMk cId="3464639844" sldId="259"/>
            <ac:picMk id="5" creationId="{396651A1-7DCA-4B94-9887-A059AF8D2BC9}"/>
          </ac:picMkLst>
        </pc:picChg>
      </pc:sldChg>
      <pc:sldChg chg="modNotes">
        <pc:chgData name="Hafiz Moghul" userId="S::hmoghul@tarbiyahacademy.org::ce2a89a1-003c-47a3-ad8d-a489bcdb5cd1" providerId="AD" clId="Web-{BD757CA2-B6E0-5E9A-D129-4894F3FEE657}" dt="2021-03-12T15:27:14.796" v="58"/>
        <pc:sldMkLst>
          <pc:docMk/>
          <pc:sldMk cId="1877197446" sldId="262"/>
        </pc:sldMkLst>
      </pc:sldChg>
      <pc:sldChg chg="delSp modSp modNotes">
        <pc:chgData name="Hafiz Moghul" userId="S::hmoghul@tarbiyahacademy.org::ce2a89a1-003c-47a3-ad8d-a489bcdb5cd1" providerId="AD" clId="Web-{BD757CA2-B6E0-5E9A-D129-4894F3FEE657}" dt="2021-03-12T17:00:55.952" v="87"/>
        <pc:sldMkLst>
          <pc:docMk/>
          <pc:sldMk cId="3502463731" sldId="263"/>
        </pc:sldMkLst>
        <pc:spChg chg="del mod">
          <ac:chgData name="Hafiz Moghul" userId="S::hmoghul@tarbiyahacademy.org::ce2a89a1-003c-47a3-ad8d-a489bcdb5cd1" providerId="AD" clId="Web-{BD757CA2-B6E0-5E9A-D129-4894F3FEE657}" dt="2021-03-12T17:00:14.982" v="60"/>
          <ac:spMkLst>
            <pc:docMk/>
            <pc:sldMk cId="3502463731" sldId="263"/>
            <ac:spMk id="7" creationId="{3F8D579A-EAA7-44F7-A70A-F34F564BE6C3}"/>
          </ac:spMkLst>
        </pc:spChg>
        <pc:picChg chg="mod">
          <ac:chgData name="Hafiz Moghul" userId="S::hmoghul@tarbiyahacademy.org::ce2a89a1-003c-47a3-ad8d-a489bcdb5cd1" providerId="AD" clId="Web-{BD757CA2-B6E0-5E9A-D129-4894F3FEE657}" dt="2021-03-12T17:00:38.701" v="66" actId="14100"/>
          <ac:picMkLst>
            <pc:docMk/>
            <pc:sldMk cId="3502463731" sldId="263"/>
            <ac:picMk id="6" creationId="{13F6FB17-FF79-4505-ACB2-91E73AD5547F}"/>
          </ac:picMkLst>
        </pc:picChg>
      </pc:sldChg>
      <pc:sldChg chg="modSp">
        <pc:chgData name="Hafiz Moghul" userId="S::hmoghul@tarbiyahacademy.org::ce2a89a1-003c-47a3-ad8d-a489bcdb5cd1" providerId="AD" clId="Web-{BD757CA2-B6E0-5E9A-D129-4894F3FEE657}" dt="2021-03-12T15:16:34.278" v="43" actId="20577"/>
        <pc:sldMkLst>
          <pc:docMk/>
          <pc:sldMk cId="3580303727" sldId="269"/>
        </pc:sldMkLst>
        <pc:spChg chg="mod">
          <ac:chgData name="Hafiz Moghul" userId="S::hmoghul@tarbiyahacademy.org::ce2a89a1-003c-47a3-ad8d-a489bcdb5cd1" providerId="AD" clId="Web-{BD757CA2-B6E0-5E9A-D129-4894F3FEE657}" dt="2021-03-12T15:16:34.278" v="43" actId="20577"/>
          <ac:spMkLst>
            <pc:docMk/>
            <pc:sldMk cId="3580303727" sldId="269"/>
            <ac:spMk id="7" creationId="{B4AAED7E-5E49-4EA7-ACB4-59434F58FAFB}"/>
          </ac:spMkLst>
        </pc:spChg>
      </pc:sldChg>
      <pc:sldChg chg="modSp">
        <pc:chgData name="Hafiz Moghul" userId="S::hmoghul@tarbiyahacademy.org::ce2a89a1-003c-47a3-ad8d-a489bcdb5cd1" providerId="AD" clId="Web-{BD757CA2-B6E0-5E9A-D129-4894F3FEE657}" dt="2021-03-12T15:19:54.658" v="47" actId="1076"/>
        <pc:sldMkLst>
          <pc:docMk/>
          <pc:sldMk cId="683132065" sldId="276"/>
        </pc:sldMkLst>
        <pc:picChg chg="mod">
          <ac:chgData name="Hafiz Moghul" userId="S::hmoghul@tarbiyahacademy.org::ce2a89a1-003c-47a3-ad8d-a489bcdb5cd1" providerId="AD" clId="Web-{BD757CA2-B6E0-5E9A-D129-4894F3FEE657}" dt="2021-03-12T15:19:50.611" v="46" actId="1076"/>
          <ac:picMkLst>
            <pc:docMk/>
            <pc:sldMk cId="683132065" sldId="276"/>
            <ac:picMk id="3" creationId="{BEA0FA48-4E48-4A87-8971-4E2D68FE0CD2}"/>
          </ac:picMkLst>
        </pc:picChg>
        <pc:picChg chg="mod">
          <ac:chgData name="Hafiz Moghul" userId="S::hmoghul@tarbiyahacademy.org::ce2a89a1-003c-47a3-ad8d-a489bcdb5cd1" providerId="AD" clId="Web-{BD757CA2-B6E0-5E9A-D129-4894F3FEE657}" dt="2021-03-12T15:19:54.658" v="47" actId="1076"/>
          <ac:picMkLst>
            <pc:docMk/>
            <pc:sldMk cId="683132065" sldId="276"/>
            <ac:picMk id="4" creationId="{6DD8A826-FAA0-461B-BC29-515288453122}"/>
          </ac:picMkLst>
        </pc:picChg>
      </pc:sldChg>
      <pc:sldChg chg="modNotes">
        <pc:chgData name="Hafiz Moghul" userId="S::hmoghul@tarbiyahacademy.org::ce2a89a1-003c-47a3-ad8d-a489bcdb5cd1" providerId="AD" clId="Web-{BD757CA2-B6E0-5E9A-D129-4894F3FEE657}" dt="2021-03-12T15:18:45.703" v="44"/>
        <pc:sldMkLst>
          <pc:docMk/>
          <pc:sldMk cId="3440754967" sldId="280"/>
        </pc:sldMkLst>
      </pc:sldChg>
      <pc:sldChg chg="modNotes">
        <pc:chgData name="Hafiz Moghul" userId="S::hmoghul@tarbiyahacademy.org::ce2a89a1-003c-47a3-ad8d-a489bcdb5cd1" providerId="AD" clId="Web-{BD757CA2-B6E0-5E9A-D129-4894F3FEE657}" dt="2021-03-12T15:09:25.938" v="24"/>
        <pc:sldMkLst>
          <pc:docMk/>
          <pc:sldMk cId="633132502" sldId="281"/>
        </pc:sldMkLst>
      </pc:sldChg>
      <pc:sldChg chg="modSp new del">
        <pc:chgData name="Hafiz Moghul" userId="S::hmoghul@tarbiyahacademy.org::ce2a89a1-003c-47a3-ad8d-a489bcdb5cd1" providerId="AD" clId="Web-{BD757CA2-B6E0-5E9A-D129-4894F3FEE657}" dt="2021-03-12T15:10:21.846" v="40"/>
        <pc:sldMkLst>
          <pc:docMk/>
          <pc:sldMk cId="3809695258" sldId="282"/>
        </pc:sldMkLst>
        <pc:spChg chg="mod">
          <ac:chgData name="Hafiz Moghul" userId="S::hmoghul@tarbiyahacademy.org::ce2a89a1-003c-47a3-ad8d-a489bcdb5cd1" providerId="AD" clId="Web-{BD757CA2-B6E0-5E9A-D129-4894F3FEE657}" dt="2021-03-12T15:10:07.017" v="39" actId="20577"/>
          <ac:spMkLst>
            <pc:docMk/>
            <pc:sldMk cId="3809695258" sldId="282"/>
            <ac:spMk id="2" creationId="{0431DBC6-4CE4-4FCF-8202-EC449A4A5838}"/>
          </ac:spMkLst>
        </pc:spChg>
      </pc:sldChg>
    </pc:docChg>
  </pc:docChgLst>
  <pc:docChgLst>
    <pc:chgData name="Hafiz Moghul" userId="S::hmoghul@tarbiyahacademy.org::ce2a89a1-003c-47a3-ad8d-a489bcdb5cd1" providerId="AD" clId="Web-{B67F7759-3D08-D3FD-0228-41AD8AA6DB1A}"/>
    <pc:docChg chg="modSld">
      <pc:chgData name="Hafiz Moghul" userId="S::hmoghul@tarbiyahacademy.org::ce2a89a1-003c-47a3-ad8d-a489bcdb5cd1" providerId="AD" clId="Web-{B67F7759-3D08-D3FD-0228-41AD8AA6DB1A}" dt="2021-03-13T00:30:22.762" v="246" actId="1076"/>
      <pc:docMkLst>
        <pc:docMk/>
      </pc:docMkLst>
      <pc:sldChg chg="addSp delSp modSp mod setBg modNotes">
        <pc:chgData name="Hafiz Moghul" userId="S::hmoghul@tarbiyahacademy.org::ce2a89a1-003c-47a3-ad8d-a489bcdb5cd1" providerId="AD" clId="Web-{B67F7759-3D08-D3FD-0228-41AD8AA6DB1A}" dt="2021-03-13T00:30:22.762" v="246" actId="1076"/>
        <pc:sldMkLst>
          <pc:docMk/>
          <pc:sldMk cId="89054585" sldId="285"/>
        </pc:sldMkLst>
        <pc:spChg chg="mod ord">
          <ac:chgData name="Hafiz Moghul" userId="S::hmoghul@tarbiyahacademy.org::ce2a89a1-003c-47a3-ad8d-a489bcdb5cd1" providerId="AD" clId="Web-{B67F7759-3D08-D3FD-0228-41AD8AA6DB1A}" dt="2021-03-13T00:30:14.090" v="245"/>
          <ac:spMkLst>
            <pc:docMk/>
            <pc:sldMk cId="89054585" sldId="285"/>
            <ac:spMk id="2" creationId="{94C8A532-FF19-4B8B-9E80-8EE828AEBDFD}"/>
          </ac:spMkLst>
        </pc:spChg>
        <pc:spChg chg="mod ord">
          <ac:chgData name="Hafiz Moghul" userId="S::hmoghul@tarbiyahacademy.org::ce2a89a1-003c-47a3-ad8d-a489bcdb5cd1" providerId="AD" clId="Web-{B67F7759-3D08-D3FD-0228-41AD8AA6DB1A}" dt="2021-03-13T00:30:14.090" v="245"/>
          <ac:spMkLst>
            <pc:docMk/>
            <pc:sldMk cId="89054585" sldId="285"/>
            <ac:spMk id="3" creationId="{C022AF6B-302A-4E9E-808E-FC19E42B5212}"/>
          </ac:spMkLst>
        </pc:spChg>
        <pc:spChg chg="mod">
          <ac:chgData name="Hafiz Moghul" userId="S::hmoghul@tarbiyahacademy.org::ce2a89a1-003c-47a3-ad8d-a489bcdb5cd1" providerId="AD" clId="Web-{B67F7759-3D08-D3FD-0228-41AD8AA6DB1A}" dt="2021-03-13T00:17:25.334" v="42" actId="20577"/>
          <ac:spMkLst>
            <pc:docMk/>
            <pc:sldMk cId="89054585" sldId="285"/>
            <ac:spMk id="6" creationId="{705B2626-C2C7-4A3D-84F9-D18F2E2339C8}"/>
          </ac:spMkLst>
        </pc:spChg>
        <pc:spChg chg="mod">
          <ac:chgData name="Hafiz Moghul" userId="S::hmoghul@tarbiyahacademy.org::ce2a89a1-003c-47a3-ad8d-a489bcdb5cd1" providerId="AD" clId="Web-{B67F7759-3D08-D3FD-0228-41AD8AA6DB1A}" dt="2021-03-13T00:17:33.866" v="46" actId="20577"/>
          <ac:spMkLst>
            <pc:docMk/>
            <pc:sldMk cId="89054585" sldId="285"/>
            <ac:spMk id="7" creationId="{8E5ACF86-C3F1-4F6C-92D1-6E2A7F2518E3}"/>
          </ac:spMkLst>
        </pc:spChg>
        <pc:spChg chg="add mod">
          <ac:chgData name="Hafiz Moghul" userId="S::hmoghul@tarbiyahacademy.org::ce2a89a1-003c-47a3-ad8d-a489bcdb5cd1" providerId="AD" clId="Web-{B67F7759-3D08-D3FD-0228-41AD8AA6DB1A}" dt="2021-03-13T00:30:22.762" v="246" actId="1076"/>
          <ac:spMkLst>
            <pc:docMk/>
            <pc:sldMk cId="89054585" sldId="285"/>
            <ac:spMk id="8" creationId="{63C21D2D-8E66-4C5C-9F7E-3D851A7C5E1D}"/>
          </ac:spMkLst>
        </pc:spChg>
        <pc:spChg chg="add del">
          <ac:chgData name="Hafiz Moghul" userId="S::hmoghul@tarbiyahacademy.org::ce2a89a1-003c-47a3-ad8d-a489bcdb5cd1" providerId="AD" clId="Web-{B67F7759-3D08-D3FD-0228-41AD8AA6DB1A}" dt="2021-03-13T00:30:14.090" v="245"/>
          <ac:spMkLst>
            <pc:docMk/>
            <pc:sldMk cId="89054585" sldId="285"/>
            <ac:spMk id="12" creationId="{472095BC-C06B-45BD-A206-0F75C6A4A963}"/>
          </ac:spMkLst>
        </pc:spChg>
        <pc:spChg chg="add del">
          <ac:chgData name="Hafiz Moghul" userId="S::hmoghul@tarbiyahacademy.org::ce2a89a1-003c-47a3-ad8d-a489bcdb5cd1" providerId="AD" clId="Web-{B67F7759-3D08-D3FD-0228-41AD8AA6DB1A}" dt="2021-03-13T00:30:14.090" v="245"/>
          <ac:spMkLst>
            <pc:docMk/>
            <pc:sldMk cId="89054585" sldId="285"/>
            <ac:spMk id="14" creationId="{4D40AAF3-394B-453B-8AF1-B796F8F9F977}"/>
          </ac:spMkLst>
        </pc:spChg>
        <pc:spChg chg="add del">
          <ac:chgData name="Hafiz Moghul" userId="S::hmoghul@tarbiyahacademy.org::ce2a89a1-003c-47a3-ad8d-a489bcdb5cd1" providerId="AD" clId="Web-{B67F7759-3D08-D3FD-0228-41AD8AA6DB1A}" dt="2021-03-13T00:30:14.090" v="245"/>
          <ac:spMkLst>
            <pc:docMk/>
            <pc:sldMk cId="89054585" sldId="285"/>
            <ac:spMk id="16" creationId="{A4D0672D-43C7-420C-A186-48122D7CD59D}"/>
          </ac:spMkLst>
        </pc:spChg>
        <pc:spChg chg="add">
          <ac:chgData name="Hafiz Moghul" userId="S::hmoghul@tarbiyahacademy.org::ce2a89a1-003c-47a3-ad8d-a489bcdb5cd1" providerId="AD" clId="Web-{B67F7759-3D08-D3FD-0228-41AD8AA6DB1A}" dt="2021-03-13T00:30:14.090" v="245"/>
          <ac:spMkLst>
            <pc:docMk/>
            <pc:sldMk cId="89054585" sldId="285"/>
            <ac:spMk id="25" creationId="{11564CA4-59C9-4DAC-950E-61D1FA278705}"/>
          </ac:spMkLst>
        </pc:spChg>
        <pc:grpChg chg="add del">
          <ac:chgData name="Hafiz Moghul" userId="S::hmoghul@tarbiyahacademy.org::ce2a89a1-003c-47a3-ad8d-a489bcdb5cd1" providerId="AD" clId="Web-{B67F7759-3D08-D3FD-0228-41AD8AA6DB1A}" dt="2021-03-13T00:30:14.090" v="245"/>
          <ac:grpSpMkLst>
            <pc:docMk/>
            <pc:sldMk cId="89054585" sldId="285"/>
            <ac:grpSpMk id="18" creationId="{D96E3E53-A85C-4F1C-8D49-274B28584203}"/>
          </ac:grpSpMkLst>
        </pc:grpChg>
        <pc:grpChg chg="add">
          <ac:chgData name="Hafiz Moghul" userId="S::hmoghul@tarbiyahacademy.org::ce2a89a1-003c-47a3-ad8d-a489bcdb5cd1" providerId="AD" clId="Web-{B67F7759-3D08-D3FD-0228-41AD8AA6DB1A}" dt="2021-03-13T00:30:14.090" v="245"/>
          <ac:grpSpMkLst>
            <pc:docMk/>
            <pc:sldMk cId="89054585" sldId="285"/>
            <ac:grpSpMk id="27" creationId="{E74380E0-C298-4F18-9189-C236E8B829D3}"/>
          </ac:grpSpMkLst>
        </pc:grpChg>
        <pc:picChg chg="mod">
          <ac:chgData name="Hafiz Moghul" userId="S::hmoghul@tarbiyahacademy.org::ce2a89a1-003c-47a3-ad8d-a489bcdb5cd1" providerId="AD" clId="Web-{B67F7759-3D08-D3FD-0228-41AD8AA6DB1A}" dt="2021-03-13T00:30:14.090" v="245"/>
          <ac:picMkLst>
            <pc:docMk/>
            <pc:sldMk cId="89054585" sldId="285"/>
            <ac:picMk id="4" creationId="{B5BEF072-5410-4CEC-AB0B-B8583D54F28B}"/>
          </ac:picMkLst>
        </pc:picChg>
        <pc:picChg chg="mod">
          <ac:chgData name="Hafiz Moghul" userId="S::hmoghul@tarbiyahacademy.org::ce2a89a1-003c-47a3-ad8d-a489bcdb5cd1" providerId="AD" clId="Web-{B67F7759-3D08-D3FD-0228-41AD8AA6DB1A}" dt="2021-03-13T00:30:14.090" v="245"/>
          <ac:picMkLst>
            <pc:docMk/>
            <pc:sldMk cId="89054585" sldId="285"/>
            <ac:picMk id="5" creationId="{16741BE1-6BC2-49DD-B613-35C9E61F5D36}"/>
          </ac:picMkLst>
        </pc:picChg>
        <pc:picChg chg="add mod ord">
          <ac:chgData name="Hafiz Moghul" userId="S::hmoghul@tarbiyahacademy.org::ce2a89a1-003c-47a3-ad8d-a489bcdb5cd1" providerId="AD" clId="Web-{B67F7759-3D08-D3FD-0228-41AD8AA6DB1A}" dt="2021-03-13T00:30:14.090" v="245"/>
          <ac:picMkLst>
            <pc:docMk/>
            <pc:sldMk cId="89054585" sldId="285"/>
            <ac:picMk id="9" creationId="{117AE73B-07D7-493C-90FF-59CE8D48B77A}"/>
          </ac:picMkLst>
        </pc:picChg>
      </pc:sldChg>
    </pc:docChg>
  </pc:docChgLst>
  <pc:docChgLst>
    <pc:chgData name="Hafiz Moghul" userId="S::hmoghul@tarbiyahacademy.org::ce2a89a1-003c-47a3-ad8d-a489bcdb5cd1" providerId="AD" clId="Web-{EB27AB96-F622-1467-A771-1F4058D97D61}"/>
    <pc:docChg chg="delSld modSld">
      <pc:chgData name="Hafiz Moghul" userId="S::hmoghul@tarbiyahacademy.org::ce2a89a1-003c-47a3-ad8d-a489bcdb5cd1" providerId="AD" clId="Web-{EB27AB96-F622-1467-A771-1F4058D97D61}" dt="2021-03-11T18:58:34.322" v="996" actId="14100"/>
      <pc:docMkLst>
        <pc:docMk/>
      </pc:docMkLst>
      <pc:sldChg chg="modSp modNotes">
        <pc:chgData name="Hafiz Moghul" userId="S::hmoghul@tarbiyahacademy.org::ce2a89a1-003c-47a3-ad8d-a489bcdb5cd1" providerId="AD" clId="Web-{EB27AB96-F622-1467-A771-1F4058D97D61}" dt="2021-03-11T18:33:01.154" v="472"/>
        <pc:sldMkLst>
          <pc:docMk/>
          <pc:sldMk cId="1877197446" sldId="262"/>
        </pc:sldMkLst>
        <pc:spChg chg="mod">
          <ac:chgData name="Hafiz Moghul" userId="S::hmoghul@tarbiyahacademy.org::ce2a89a1-003c-47a3-ad8d-a489bcdb5cd1" providerId="AD" clId="Web-{EB27AB96-F622-1467-A771-1F4058D97D61}" dt="2021-03-11T18:28:05.939" v="177" actId="20577"/>
          <ac:spMkLst>
            <pc:docMk/>
            <pc:sldMk cId="1877197446" sldId="262"/>
            <ac:spMk id="3" creationId="{69394E92-609B-40CF-808E-B1B4999BDE0E}"/>
          </ac:spMkLst>
        </pc:spChg>
      </pc:sldChg>
      <pc:sldChg chg="addSp modSp modNotes">
        <pc:chgData name="Hafiz Moghul" userId="S::hmoghul@tarbiyahacademy.org::ce2a89a1-003c-47a3-ad8d-a489bcdb5cd1" providerId="AD" clId="Web-{EB27AB96-F622-1467-A771-1F4058D97D61}" dt="2021-03-11T18:58:34.322" v="996" actId="14100"/>
        <pc:sldMkLst>
          <pc:docMk/>
          <pc:sldMk cId="3502463731" sldId="263"/>
        </pc:sldMkLst>
        <pc:spChg chg="mod">
          <ac:chgData name="Hafiz Moghul" userId="S::hmoghul@tarbiyahacademy.org::ce2a89a1-003c-47a3-ad8d-a489bcdb5cd1" providerId="AD" clId="Web-{EB27AB96-F622-1467-A771-1F4058D97D61}" dt="2021-03-11T18:57:48.229" v="987" actId="20577"/>
          <ac:spMkLst>
            <pc:docMk/>
            <pc:sldMk cId="3502463731" sldId="263"/>
            <ac:spMk id="2" creationId="{6875B04D-7D60-4BF7-9D14-F41E453C2209}"/>
          </ac:spMkLst>
        </pc:spChg>
        <pc:spChg chg="mod">
          <ac:chgData name="Hafiz Moghul" userId="S::hmoghul@tarbiyahacademy.org::ce2a89a1-003c-47a3-ad8d-a489bcdb5cd1" providerId="AD" clId="Web-{EB27AB96-F622-1467-A771-1F4058D97D61}" dt="2021-03-11T18:57:39.683" v="984" actId="20577"/>
          <ac:spMkLst>
            <pc:docMk/>
            <pc:sldMk cId="3502463731" sldId="263"/>
            <ac:spMk id="3" creationId="{E2B8ED37-1074-415C-B86E-ACF33AF9DDB5}"/>
          </ac:spMkLst>
        </pc:spChg>
        <pc:picChg chg="add mod">
          <ac:chgData name="Hafiz Moghul" userId="S::hmoghul@tarbiyahacademy.org::ce2a89a1-003c-47a3-ad8d-a489bcdb5cd1" providerId="AD" clId="Web-{EB27AB96-F622-1467-A771-1F4058D97D61}" dt="2021-03-11T18:58:34.322" v="996" actId="14100"/>
          <ac:picMkLst>
            <pc:docMk/>
            <pc:sldMk cId="3502463731" sldId="263"/>
            <ac:picMk id="6" creationId="{77C355AD-D620-4133-871B-0F028D897412}"/>
          </ac:picMkLst>
        </pc:picChg>
      </pc:sldChg>
      <pc:sldChg chg="modSp">
        <pc:chgData name="Hafiz Moghul" userId="S::hmoghul@tarbiyahacademy.org::ce2a89a1-003c-47a3-ad8d-a489bcdb5cd1" providerId="AD" clId="Web-{EB27AB96-F622-1467-A771-1F4058D97D61}" dt="2021-03-11T18:46:07.176" v="691" actId="1076"/>
        <pc:sldMkLst>
          <pc:docMk/>
          <pc:sldMk cId="3363209014" sldId="265"/>
        </pc:sldMkLst>
        <pc:spChg chg="mod">
          <ac:chgData name="Hafiz Moghul" userId="S::hmoghul@tarbiyahacademy.org::ce2a89a1-003c-47a3-ad8d-a489bcdb5cd1" providerId="AD" clId="Web-{EB27AB96-F622-1467-A771-1F4058D97D61}" dt="2021-03-11T18:46:07.176" v="691" actId="1076"/>
          <ac:spMkLst>
            <pc:docMk/>
            <pc:sldMk cId="3363209014" sldId="265"/>
            <ac:spMk id="2" creationId="{D5E47342-CDF8-4344-96A1-C37CB70CB51E}"/>
          </ac:spMkLst>
        </pc:spChg>
      </pc:sldChg>
      <pc:sldChg chg="modNotes">
        <pc:chgData name="Hafiz Moghul" userId="S::hmoghul@tarbiyahacademy.org::ce2a89a1-003c-47a3-ad8d-a489bcdb5cd1" providerId="AD" clId="Web-{EB27AB96-F622-1467-A771-1F4058D97D61}" dt="2021-03-11T18:24:41.473" v="19"/>
        <pc:sldMkLst>
          <pc:docMk/>
          <pc:sldMk cId="2257075687" sldId="266"/>
        </pc:sldMkLst>
      </pc:sldChg>
      <pc:sldChg chg="addSp modSp modNotes">
        <pc:chgData name="Hafiz Moghul" userId="S::hmoghul@tarbiyahacademy.org::ce2a89a1-003c-47a3-ad8d-a489bcdb5cd1" providerId="AD" clId="Web-{EB27AB96-F622-1467-A771-1F4058D97D61}" dt="2021-03-11T18:55:47.340" v="981"/>
        <pc:sldMkLst>
          <pc:docMk/>
          <pc:sldMk cId="3580303727" sldId="269"/>
        </pc:sldMkLst>
        <pc:spChg chg="mod">
          <ac:chgData name="Hafiz Moghul" userId="S::hmoghul@tarbiyahacademy.org::ce2a89a1-003c-47a3-ad8d-a489bcdb5cd1" providerId="AD" clId="Web-{EB27AB96-F622-1467-A771-1F4058D97D61}" dt="2021-03-11T18:53:26.342" v="958" actId="20577"/>
          <ac:spMkLst>
            <pc:docMk/>
            <pc:sldMk cId="3580303727" sldId="269"/>
            <ac:spMk id="2" creationId="{6875B04D-7D60-4BF7-9D14-F41E453C2209}"/>
          </ac:spMkLst>
        </pc:spChg>
        <pc:spChg chg="mod">
          <ac:chgData name="Hafiz Moghul" userId="S::hmoghul@tarbiyahacademy.org::ce2a89a1-003c-47a3-ad8d-a489bcdb5cd1" providerId="AD" clId="Web-{EB27AB96-F622-1467-A771-1F4058D97D61}" dt="2021-03-11T18:53:04.545" v="945" actId="20577"/>
          <ac:spMkLst>
            <pc:docMk/>
            <pc:sldMk cId="3580303727" sldId="269"/>
            <ac:spMk id="3" creationId="{E2B8ED37-1074-415C-B86E-ACF33AF9DDB5}"/>
          </ac:spMkLst>
        </pc:spChg>
        <pc:spChg chg="add mod">
          <ac:chgData name="Hafiz Moghul" userId="S::hmoghul@tarbiyahacademy.org::ce2a89a1-003c-47a3-ad8d-a489bcdb5cd1" providerId="AD" clId="Web-{EB27AB96-F622-1467-A771-1F4058D97D61}" dt="2021-03-11T18:55:23.325" v="977" actId="20577"/>
          <ac:spMkLst>
            <pc:docMk/>
            <pc:sldMk cId="3580303727" sldId="269"/>
            <ac:spMk id="6" creationId="{C31280B9-558B-4BE9-BD28-706A90D2CDFD}"/>
          </ac:spMkLst>
        </pc:spChg>
        <pc:spChg chg="add mod">
          <ac:chgData name="Hafiz Moghul" userId="S::hmoghul@tarbiyahacademy.org::ce2a89a1-003c-47a3-ad8d-a489bcdb5cd1" providerId="AD" clId="Web-{EB27AB96-F622-1467-A771-1F4058D97D61}" dt="2021-03-11T18:55:17.591" v="976" actId="1076"/>
          <ac:spMkLst>
            <pc:docMk/>
            <pc:sldMk cId="3580303727" sldId="269"/>
            <ac:spMk id="7" creationId="{B4AAED7E-5E49-4EA7-ACB4-59434F58FAFB}"/>
          </ac:spMkLst>
        </pc:spChg>
      </pc:sldChg>
      <pc:sldChg chg="del modNotes">
        <pc:chgData name="Hafiz Moghul" userId="S::hmoghul@tarbiyahacademy.org::ce2a89a1-003c-47a3-ad8d-a489bcdb5cd1" providerId="AD" clId="Web-{EB27AB96-F622-1467-A771-1F4058D97D61}" dt="2021-03-11T18:55:51.809" v="982"/>
        <pc:sldMkLst>
          <pc:docMk/>
          <pc:sldMk cId="2684069326" sldId="271"/>
        </pc:sldMkLst>
      </pc:sldChg>
      <pc:sldChg chg="modSp">
        <pc:chgData name="Hafiz Moghul" userId="S::hmoghul@tarbiyahacademy.org::ce2a89a1-003c-47a3-ad8d-a489bcdb5cd1" providerId="AD" clId="Web-{EB27AB96-F622-1467-A771-1F4058D97D61}" dt="2021-03-11T18:42:46.647" v="614" actId="20577"/>
        <pc:sldMkLst>
          <pc:docMk/>
          <pc:sldMk cId="1275837219" sldId="272"/>
        </pc:sldMkLst>
        <pc:spChg chg="mod">
          <ac:chgData name="Hafiz Moghul" userId="S::hmoghul@tarbiyahacademy.org::ce2a89a1-003c-47a3-ad8d-a489bcdb5cd1" providerId="AD" clId="Web-{EB27AB96-F622-1467-A771-1F4058D97D61}" dt="2021-03-11T18:42:46.647" v="614" actId="20577"/>
          <ac:spMkLst>
            <pc:docMk/>
            <pc:sldMk cId="1275837219" sldId="272"/>
            <ac:spMk id="6" creationId="{0F117C5D-13F5-4EAF-97B1-A5BDD6764824}"/>
          </ac:spMkLst>
        </pc:spChg>
      </pc:sldChg>
      <pc:sldChg chg="del">
        <pc:chgData name="Hafiz Moghul" userId="S::hmoghul@tarbiyahacademy.org::ce2a89a1-003c-47a3-ad8d-a489bcdb5cd1" providerId="AD" clId="Web-{EB27AB96-F622-1467-A771-1F4058D97D61}" dt="2021-03-11T18:57:53.651" v="988"/>
        <pc:sldMkLst>
          <pc:docMk/>
          <pc:sldMk cId="4174793664" sldId="275"/>
        </pc:sldMkLst>
      </pc:sldChg>
      <pc:sldChg chg="modSp modNotes">
        <pc:chgData name="Hafiz Moghul" userId="S::hmoghul@tarbiyahacademy.org::ce2a89a1-003c-47a3-ad8d-a489bcdb5cd1" providerId="AD" clId="Web-{EB27AB96-F622-1467-A771-1F4058D97D61}" dt="2021-03-11T18:34:49.512" v="529"/>
        <pc:sldMkLst>
          <pc:docMk/>
          <pc:sldMk cId="1569764684" sldId="277"/>
        </pc:sldMkLst>
        <pc:spChg chg="mod">
          <ac:chgData name="Hafiz Moghul" userId="S::hmoghul@tarbiyahacademy.org::ce2a89a1-003c-47a3-ad8d-a489bcdb5cd1" providerId="AD" clId="Web-{EB27AB96-F622-1467-A771-1F4058D97D61}" dt="2021-03-11T18:33:50.638" v="485" actId="20577"/>
          <ac:spMkLst>
            <pc:docMk/>
            <pc:sldMk cId="1569764684" sldId="277"/>
            <ac:spMk id="3" creationId="{E52D80B0-5BFE-4324-ADDD-E6D89DECFD28}"/>
          </ac:spMkLst>
        </pc:spChg>
      </pc:sldChg>
      <pc:sldChg chg="modNotes">
        <pc:chgData name="Hafiz Moghul" userId="S::hmoghul@tarbiyahacademy.org::ce2a89a1-003c-47a3-ad8d-a489bcdb5cd1" providerId="AD" clId="Web-{EB27AB96-F622-1467-A771-1F4058D97D61}" dt="2021-03-11T18:43:57.443" v="655"/>
        <pc:sldMkLst>
          <pc:docMk/>
          <pc:sldMk cId="3440754967" sldId="280"/>
        </pc:sldMkLst>
      </pc:sldChg>
      <pc:sldChg chg="modSp modNotes">
        <pc:chgData name="Hafiz Moghul" userId="S::hmoghul@tarbiyahacademy.org::ce2a89a1-003c-47a3-ad8d-a489bcdb5cd1" providerId="AD" clId="Web-{EB27AB96-F622-1467-A771-1F4058D97D61}" dt="2021-03-11T18:23:41.068" v="15" actId="20577"/>
        <pc:sldMkLst>
          <pc:docMk/>
          <pc:sldMk cId="633132502" sldId="281"/>
        </pc:sldMkLst>
        <pc:spChg chg="mod">
          <ac:chgData name="Hafiz Moghul" userId="S::hmoghul@tarbiyahacademy.org::ce2a89a1-003c-47a3-ad8d-a489bcdb5cd1" providerId="AD" clId="Web-{EB27AB96-F622-1467-A771-1F4058D97D61}" dt="2021-03-11T18:23:41.068" v="15" actId="20577"/>
          <ac:spMkLst>
            <pc:docMk/>
            <pc:sldMk cId="633132502" sldId="281"/>
            <ac:spMk id="3" creationId="{82889FF7-D0AE-4712-9E3A-BEFA427442E0}"/>
          </ac:spMkLst>
        </pc:spChg>
      </pc:sldChg>
      <pc:sldChg chg="del">
        <pc:chgData name="Hafiz Moghul" userId="S::hmoghul@tarbiyahacademy.org::ce2a89a1-003c-47a3-ad8d-a489bcdb5cd1" providerId="AD" clId="Web-{EB27AB96-F622-1467-A771-1F4058D97D61}" dt="2021-03-11T18:23:43.989" v="16"/>
        <pc:sldMkLst>
          <pc:docMk/>
          <pc:sldMk cId="1751363173" sldId="282"/>
        </pc:sldMkLst>
      </pc:sldChg>
      <pc:sldChg chg="del">
        <pc:chgData name="Hafiz Moghul" userId="S::hmoghul@tarbiyahacademy.org::ce2a89a1-003c-47a3-ad8d-a489bcdb5cd1" providerId="AD" clId="Web-{EB27AB96-F622-1467-A771-1F4058D97D61}" dt="2021-03-11T18:24:08.364" v="17"/>
        <pc:sldMkLst>
          <pc:docMk/>
          <pc:sldMk cId="1304057638" sldId="283"/>
        </pc:sldMkLst>
      </pc:sldChg>
    </pc:docChg>
  </pc:docChgLst>
  <pc:docChgLst>
    <pc:chgData name="Hafiz Moghul" userId="S::hmoghul@tarbiyahacademy.org::ce2a89a1-003c-47a3-ad8d-a489bcdb5cd1" providerId="AD" clId="Web-{DC92AC90-9988-DBFC-140D-A2D7E081A7A1}"/>
    <pc:docChg chg="modSld">
      <pc:chgData name="Hafiz Moghul" userId="S::hmoghul@tarbiyahacademy.org::ce2a89a1-003c-47a3-ad8d-a489bcdb5cd1" providerId="AD" clId="Web-{DC92AC90-9988-DBFC-140D-A2D7E081A7A1}" dt="2021-03-10T23:57:46.329" v="425" actId="20577"/>
      <pc:docMkLst>
        <pc:docMk/>
      </pc:docMkLst>
      <pc:sldChg chg="modSp">
        <pc:chgData name="Hafiz Moghul" userId="S::hmoghul@tarbiyahacademy.org::ce2a89a1-003c-47a3-ad8d-a489bcdb5cd1" providerId="AD" clId="Web-{DC92AC90-9988-DBFC-140D-A2D7E081A7A1}" dt="2021-03-10T23:47:00.503" v="5" actId="20577"/>
        <pc:sldMkLst>
          <pc:docMk/>
          <pc:sldMk cId="3464639844" sldId="259"/>
        </pc:sldMkLst>
        <pc:spChg chg="mod">
          <ac:chgData name="Hafiz Moghul" userId="S::hmoghul@tarbiyahacademy.org::ce2a89a1-003c-47a3-ad8d-a489bcdb5cd1" providerId="AD" clId="Web-{DC92AC90-9988-DBFC-140D-A2D7E081A7A1}" dt="2021-03-10T23:47:00.503" v="5" actId="20577"/>
          <ac:spMkLst>
            <pc:docMk/>
            <pc:sldMk cId="3464639844" sldId="259"/>
            <ac:spMk id="3" creationId="{C09F4EF5-93F3-47F2-8AC2-EA4DC9691A75}"/>
          </ac:spMkLst>
        </pc:spChg>
      </pc:sldChg>
      <pc:sldChg chg="modSp">
        <pc:chgData name="Hafiz Moghul" userId="S::hmoghul@tarbiyahacademy.org::ce2a89a1-003c-47a3-ad8d-a489bcdb5cd1" providerId="AD" clId="Web-{DC92AC90-9988-DBFC-140D-A2D7E081A7A1}" dt="2021-03-10T23:56:34.562" v="355" actId="20577"/>
        <pc:sldMkLst>
          <pc:docMk/>
          <pc:sldMk cId="2684069326" sldId="271"/>
        </pc:sldMkLst>
        <pc:spChg chg="mod">
          <ac:chgData name="Hafiz Moghul" userId="S::hmoghul@tarbiyahacademy.org::ce2a89a1-003c-47a3-ad8d-a489bcdb5cd1" providerId="AD" clId="Web-{DC92AC90-9988-DBFC-140D-A2D7E081A7A1}" dt="2021-03-10T23:56:34.562" v="355" actId="20577"/>
          <ac:spMkLst>
            <pc:docMk/>
            <pc:sldMk cId="2684069326" sldId="271"/>
            <ac:spMk id="3" creationId="{E2B8ED37-1074-415C-B86E-ACF33AF9DDB5}"/>
          </ac:spMkLst>
        </pc:spChg>
      </pc:sldChg>
      <pc:sldChg chg="modSp">
        <pc:chgData name="Hafiz Moghul" userId="S::hmoghul@tarbiyahacademy.org::ce2a89a1-003c-47a3-ad8d-a489bcdb5cd1" providerId="AD" clId="Web-{DC92AC90-9988-DBFC-140D-A2D7E081A7A1}" dt="2021-03-10T23:57:46.329" v="425" actId="20577"/>
        <pc:sldMkLst>
          <pc:docMk/>
          <pc:sldMk cId="1275837219" sldId="272"/>
        </pc:sldMkLst>
        <pc:spChg chg="mod">
          <ac:chgData name="Hafiz Moghul" userId="S::hmoghul@tarbiyahacademy.org::ce2a89a1-003c-47a3-ad8d-a489bcdb5cd1" providerId="AD" clId="Web-{DC92AC90-9988-DBFC-140D-A2D7E081A7A1}" dt="2021-03-10T23:57:46.329" v="425" actId="20577"/>
          <ac:spMkLst>
            <pc:docMk/>
            <pc:sldMk cId="1275837219" sldId="272"/>
            <ac:spMk id="3" creationId="{E2B8ED37-1074-415C-B86E-ACF33AF9DDB5}"/>
          </ac:spMkLst>
        </pc:spChg>
      </pc:sldChg>
      <pc:sldChg chg="modSp">
        <pc:chgData name="Hafiz Moghul" userId="S::hmoghul@tarbiyahacademy.org::ce2a89a1-003c-47a3-ad8d-a489bcdb5cd1" providerId="AD" clId="Web-{DC92AC90-9988-DBFC-140D-A2D7E081A7A1}" dt="2021-03-10T23:54:33.950" v="339" actId="20577"/>
        <pc:sldMkLst>
          <pc:docMk/>
          <pc:sldMk cId="1569764684" sldId="277"/>
        </pc:sldMkLst>
        <pc:spChg chg="mod">
          <ac:chgData name="Hafiz Moghul" userId="S::hmoghul@tarbiyahacademy.org::ce2a89a1-003c-47a3-ad8d-a489bcdb5cd1" providerId="AD" clId="Web-{DC92AC90-9988-DBFC-140D-A2D7E081A7A1}" dt="2021-03-10T23:54:33.950" v="339" actId="20577"/>
          <ac:spMkLst>
            <pc:docMk/>
            <pc:sldMk cId="1569764684" sldId="277"/>
            <ac:spMk id="3" creationId="{E52D80B0-5BFE-4324-ADDD-E6D89DECFD28}"/>
          </ac:spMkLst>
        </pc:spChg>
      </pc:sldChg>
    </pc:docChg>
  </pc:docChgLst>
  <pc:docChgLst>
    <pc:chgData name="Hafiz Moghul" userId="S::hmoghul@tarbiyahacademy.org::ce2a89a1-003c-47a3-ad8d-a489bcdb5cd1" providerId="AD" clId="Web-{2E921A6B-F378-8F45-76C0-DFAE2DD000F9}"/>
    <pc:docChg chg="modSld">
      <pc:chgData name="Hafiz Moghul" userId="S::hmoghul@tarbiyahacademy.org::ce2a89a1-003c-47a3-ad8d-a489bcdb5cd1" providerId="AD" clId="Web-{2E921A6B-F378-8F45-76C0-DFAE2DD000F9}" dt="2021-03-10T18:55:58.785" v="57" actId="14100"/>
      <pc:docMkLst>
        <pc:docMk/>
      </pc:docMkLst>
      <pc:sldChg chg="modSp">
        <pc:chgData name="Hafiz Moghul" userId="S::hmoghul@tarbiyahacademy.org::ce2a89a1-003c-47a3-ad8d-a489bcdb5cd1" providerId="AD" clId="Web-{2E921A6B-F378-8F45-76C0-DFAE2DD000F9}" dt="2021-03-10T18:48:40.523" v="14" actId="20577"/>
        <pc:sldMkLst>
          <pc:docMk/>
          <pc:sldMk cId="1223238361" sldId="258"/>
        </pc:sldMkLst>
        <pc:spChg chg="mod">
          <ac:chgData name="Hafiz Moghul" userId="S::hmoghul@tarbiyahacademy.org::ce2a89a1-003c-47a3-ad8d-a489bcdb5cd1" providerId="AD" clId="Web-{2E921A6B-F378-8F45-76C0-DFAE2DD000F9}" dt="2021-03-10T18:48:40.523" v="14" actId="20577"/>
          <ac:spMkLst>
            <pc:docMk/>
            <pc:sldMk cId="1223238361" sldId="258"/>
            <ac:spMk id="3" creationId="{A673BC83-2B76-4D3F-8D0C-048A7BA587DA}"/>
          </ac:spMkLst>
        </pc:spChg>
      </pc:sldChg>
      <pc:sldChg chg="addSp delSp modSp">
        <pc:chgData name="Hafiz Moghul" userId="S::hmoghul@tarbiyahacademy.org::ce2a89a1-003c-47a3-ad8d-a489bcdb5cd1" providerId="AD" clId="Web-{2E921A6B-F378-8F45-76C0-DFAE2DD000F9}" dt="2021-03-10T18:55:58.785" v="57" actId="14100"/>
        <pc:sldMkLst>
          <pc:docMk/>
          <pc:sldMk cId="683132065" sldId="276"/>
        </pc:sldMkLst>
        <pc:picChg chg="add mod">
          <ac:chgData name="Hafiz Moghul" userId="S::hmoghul@tarbiyahacademy.org::ce2a89a1-003c-47a3-ad8d-a489bcdb5cd1" providerId="AD" clId="Web-{2E921A6B-F378-8F45-76C0-DFAE2DD000F9}" dt="2021-03-10T18:55:25.003" v="51" actId="14100"/>
          <ac:picMkLst>
            <pc:docMk/>
            <pc:sldMk cId="683132065" sldId="276"/>
            <ac:picMk id="3" creationId="{BEA0FA48-4E48-4A87-8971-4E2D68FE0CD2}"/>
          </ac:picMkLst>
        </pc:picChg>
        <pc:picChg chg="mod">
          <ac:chgData name="Hafiz Moghul" userId="S::hmoghul@tarbiyahacademy.org::ce2a89a1-003c-47a3-ad8d-a489bcdb5cd1" providerId="AD" clId="Web-{2E921A6B-F378-8F45-76C0-DFAE2DD000F9}" dt="2021-03-10T18:54:49.377" v="46" actId="14100"/>
          <ac:picMkLst>
            <pc:docMk/>
            <pc:sldMk cId="683132065" sldId="276"/>
            <ac:picMk id="4" creationId="{6DD8A826-FAA0-461B-BC29-515288453122}"/>
          </ac:picMkLst>
        </pc:picChg>
        <pc:picChg chg="del mod">
          <ac:chgData name="Hafiz Moghul" userId="S::hmoghul@tarbiyahacademy.org::ce2a89a1-003c-47a3-ad8d-a489bcdb5cd1" providerId="AD" clId="Web-{2E921A6B-F378-8F45-76C0-DFAE2DD000F9}" dt="2021-03-10T18:52:39.670" v="26"/>
          <ac:picMkLst>
            <pc:docMk/>
            <pc:sldMk cId="683132065" sldId="276"/>
            <ac:picMk id="5" creationId="{8B11BC72-5054-42A0-A816-88F1BAE874AC}"/>
          </ac:picMkLst>
        </pc:picChg>
        <pc:picChg chg="del mod">
          <ac:chgData name="Hafiz Moghul" userId="S::hmoghul@tarbiyahacademy.org::ce2a89a1-003c-47a3-ad8d-a489bcdb5cd1" providerId="AD" clId="Web-{2E921A6B-F378-8F45-76C0-DFAE2DD000F9}" dt="2021-03-10T18:49:15.055" v="19"/>
          <ac:picMkLst>
            <pc:docMk/>
            <pc:sldMk cId="683132065" sldId="276"/>
            <ac:picMk id="6" creationId="{9FA40563-AAB5-4755-9B2F-E65DE7458717}"/>
          </ac:picMkLst>
        </pc:picChg>
        <pc:picChg chg="mod">
          <ac:chgData name="Hafiz Moghul" userId="S::hmoghul@tarbiyahacademy.org::ce2a89a1-003c-47a3-ad8d-a489bcdb5cd1" providerId="AD" clId="Web-{2E921A6B-F378-8F45-76C0-DFAE2DD000F9}" dt="2021-03-10T18:50:35.557" v="20" actId="1076"/>
          <ac:picMkLst>
            <pc:docMk/>
            <pc:sldMk cId="683132065" sldId="276"/>
            <ac:picMk id="7" creationId="{4192641F-7E5E-4768-A798-A9651E21D943}"/>
          </ac:picMkLst>
        </pc:picChg>
        <pc:picChg chg="add mod">
          <ac:chgData name="Hafiz Moghul" userId="S::hmoghul@tarbiyahacademy.org::ce2a89a1-003c-47a3-ad8d-a489bcdb5cd1" providerId="AD" clId="Web-{2E921A6B-F378-8F45-76C0-DFAE2DD000F9}" dt="2021-03-10T18:55:58.785" v="57" actId="14100"/>
          <ac:picMkLst>
            <pc:docMk/>
            <pc:sldMk cId="683132065" sldId="276"/>
            <ac:picMk id="8" creationId="{05434BCB-728F-4695-95BE-CFF3CDC46ACF}"/>
          </ac:picMkLst>
        </pc:picChg>
        <pc:picChg chg="add mod">
          <ac:chgData name="Hafiz Moghul" userId="S::hmoghul@tarbiyahacademy.org::ce2a89a1-003c-47a3-ad8d-a489bcdb5cd1" providerId="AD" clId="Web-{2E921A6B-F378-8F45-76C0-DFAE2DD000F9}" dt="2021-03-10T18:54:24.330" v="43" actId="14100"/>
          <ac:picMkLst>
            <pc:docMk/>
            <pc:sldMk cId="683132065" sldId="276"/>
            <ac:picMk id="9" creationId="{41829BAA-237C-4EC5-86E9-0021166B2036}"/>
          </ac:picMkLst>
        </pc:picChg>
      </pc:sldChg>
    </pc:docChg>
  </pc:docChgLst>
  <pc:docChgLst>
    <pc:chgData name="Tulhaa Jamil" userId="S::tjamil@tarbiyahacademy.org::57821e49-5f23-4723-9007-9e3d258949c0" providerId="AD" clId="Web-{7F52F8F4-BC6B-EEE7-3A39-2D481914E876}"/>
    <pc:docChg chg="modSld">
      <pc:chgData name="Tulhaa Jamil" userId="S::tjamil@tarbiyahacademy.org::57821e49-5f23-4723-9007-9e3d258949c0" providerId="AD" clId="Web-{7F52F8F4-BC6B-EEE7-3A39-2D481914E876}" dt="2021-03-08T16:49:13.784" v="7" actId="1076"/>
      <pc:docMkLst>
        <pc:docMk/>
      </pc:docMkLst>
      <pc:sldChg chg="modSp">
        <pc:chgData name="Tulhaa Jamil" userId="S::tjamil@tarbiyahacademy.org::57821e49-5f23-4723-9007-9e3d258949c0" providerId="AD" clId="Web-{7F52F8F4-BC6B-EEE7-3A39-2D481914E876}" dt="2021-03-08T16:41:04.038" v="3" actId="20577"/>
        <pc:sldMkLst>
          <pc:docMk/>
          <pc:sldMk cId="3557940788" sldId="260"/>
        </pc:sldMkLst>
        <pc:spChg chg="mod">
          <ac:chgData name="Tulhaa Jamil" userId="S::tjamil@tarbiyahacademy.org::57821e49-5f23-4723-9007-9e3d258949c0" providerId="AD" clId="Web-{7F52F8F4-BC6B-EEE7-3A39-2D481914E876}" dt="2021-03-08T16:41:04.038" v="3" actId="20577"/>
          <ac:spMkLst>
            <pc:docMk/>
            <pc:sldMk cId="3557940788" sldId="260"/>
            <ac:spMk id="3" creationId="{9FBCBF80-9385-4804-94EB-5DD46EBAA641}"/>
          </ac:spMkLst>
        </pc:spChg>
      </pc:sldChg>
      <pc:sldChg chg="modSp">
        <pc:chgData name="Tulhaa Jamil" userId="S::tjamil@tarbiyahacademy.org::57821e49-5f23-4723-9007-9e3d258949c0" providerId="AD" clId="Web-{7F52F8F4-BC6B-EEE7-3A39-2D481914E876}" dt="2021-03-08T16:42:20.962" v="4" actId="20577"/>
        <pc:sldMkLst>
          <pc:docMk/>
          <pc:sldMk cId="1877197446" sldId="262"/>
        </pc:sldMkLst>
        <pc:spChg chg="mod">
          <ac:chgData name="Tulhaa Jamil" userId="S::tjamil@tarbiyahacademy.org::57821e49-5f23-4723-9007-9e3d258949c0" providerId="AD" clId="Web-{7F52F8F4-BC6B-EEE7-3A39-2D481914E876}" dt="2021-03-08T16:42:20.962" v="4" actId="20577"/>
          <ac:spMkLst>
            <pc:docMk/>
            <pc:sldMk cId="1877197446" sldId="262"/>
            <ac:spMk id="3" creationId="{69394E92-609B-40CF-808E-B1B4999BDE0E}"/>
          </ac:spMkLst>
        </pc:spChg>
      </pc:sldChg>
      <pc:sldChg chg="modSp">
        <pc:chgData name="Tulhaa Jamil" userId="S::tjamil@tarbiyahacademy.org::57821e49-5f23-4723-9007-9e3d258949c0" providerId="AD" clId="Web-{7F52F8F4-BC6B-EEE7-3A39-2D481914E876}" dt="2021-03-08T16:40:48.397" v="1" actId="20577"/>
        <pc:sldMkLst>
          <pc:docMk/>
          <pc:sldMk cId="2992316244" sldId="264"/>
        </pc:sldMkLst>
        <pc:spChg chg="mod">
          <ac:chgData name="Tulhaa Jamil" userId="S::tjamil@tarbiyahacademy.org::57821e49-5f23-4723-9007-9e3d258949c0" providerId="AD" clId="Web-{7F52F8F4-BC6B-EEE7-3A39-2D481914E876}" dt="2021-03-08T16:40:48.397" v="1" actId="20577"/>
          <ac:spMkLst>
            <pc:docMk/>
            <pc:sldMk cId="2992316244" sldId="264"/>
            <ac:spMk id="3" creationId="{1F9033C6-59B5-4540-9337-3B042D0D6F0A}"/>
          </ac:spMkLst>
        </pc:spChg>
      </pc:sldChg>
      <pc:sldChg chg="modSp">
        <pc:chgData name="Tulhaa Jamil" userId="S::tjamil@tarbiyahacademy.org::57821e49-5f23-4723-9007-9e3d258949c0" providerId="AD" clId="Web-{7F52F8F4-BC6B-EEE7-3A39-2D481914E876}" dt="2021-03-08T16:49:13.784" v="7" actId="1076"/>
        <pc:sldMkLst>
          <pc:docMk/>
          <pc:sldMk cId="3363209014" sldId="265"/>
        </pc:sldMkLst>
        <pc:spChg chg="mod">
          <ac:chgData name="Tulhaa Jamil" userId="S::tjamil@tarbiyahacademy.org::57821e49-5f23-4723-9007-9e3d258949c0" providerId="AD" clId="Web-{7F52F8F4-BC6B-EEE7-3A39-2D481914E876}" dt="2021-03-08T16:49:13.784" v="7" actId="1076"/>
          <ac:spMkLst>
            <pc:docMk/>
            <pc:sldMk cId="3363209014" sldId="265"/>
            <ac:spMk id="4" creationId="{5BFC9F63-9321-4DD4-9DA6-EB81254C44B3}"/>
          </ac:spMkLst>
        </pc:spChg>
      </pc:sldChg>
    </pc:docChg>
  </pc:docChgLst>
  <pc:docChgLst>
    <pc:chgData name="Tulhaa Jamil" userId="S::tjamil@tarbiyahacademy.org::57821e49-5f23-4723-9007-9e3d258949c0" providerId="AD" clId="Web-{6D9A893D-B07B-4DD6-B785-96984956CBD1}"/>
    <pc:docChg chg="addSld delSld modSld">
      <pc:chgData name="Tulhaa Jamil" userId="S::tjamil@tarbiyahacademy.org::57821e49-5f23-4723-9007-9e3d258949c0" providerId="AD" clId="Web-{6D9A893D-B07B-4DD6-B785-96984956CBD1}" dt="2021-03-08T15:17:56.401" v="36" actId="20577"/>
      <pc:docMkLst>
        <pc:docMk/>
      </pc:docMkLst>
      <pc:sldChg chg="modSp new">
        <pc:chgData name="Tulhaa Jamil" userId="S::tjamil@tarbiyahacademy.org::57821e49-5f23-4723-9007-9e3d258949c0" providerId="AD" clId="Web-{6D9A893D-B07B-4DD6-B785-96984956CBD1}" dt="2021-03-08T15:17:56.401" v="36" actId="20577"/>
        <pc:sldMkLst>
          <pc:docMk/>
          <pc:sldMk cId="1027121186" sldId="257"/>
        </pc:sldMkLst>
        <pc:spChg chg="mod">
          <ac:chgData name="Tulhaa Jamil" userId="S::tjamil@tarbiyahacademy.org::57821e49-5f23-4723-9007-9e3d258949c0" providerId="AD" clId="Web-{6D9A893D-B07B-4DD6-B785-96984956CBD1}" dt="2021-03-08T15:14:43.088" v="2" actId="20577"/>
          <ac:spMkLst>
            <pc:docMk/>
            <pc:sldMk cId="1027121186" sldId="257"/>
            <ac:spMk id="2" creationId="{D3D320E4-40D7-44CB-B403-28E0981653F6}"/>
          </ac:spMkLst>
        </pc:spChg>
        <pc:spChg chg="mod">
          <ac:chgData name="Tulhaa Jamil" userId="S::tjamil@tarbiyahacademy.org::57821e49-5f23-4723-9007-9e3d258949c0" providerId="AD" clId="Web-{6D9A893D-B07B-4DD6-B785-96984956CBD1}" dt="2021-03-08T15:17:56.401" v="36" actId="20577"/>
          <ac:spMkLst>
            <pc:docMk/>
            <pc:sldMk cId="1027121186" sldId="257"/>
            <ac:spMk id="3" creationId="{CA6A860E-3688-4053-BB09-E7AE4FEFCF6F}"/>
          </ac:spMkLst>
        </pc:spChg>
      </pc:sldChg>
      <pc:sldChg chg="new del">
        <pc:chgData name="Tulhaa Jamil" userId="S::tjamil@tarbiyahacademy.org::57821e49-5f23-4723-9007-9e3d258949c0" providerId="AD" clId="Web-{6D9A893D-B07B-4DD6-B785-96984956CBD1}" dt="2021-03-08T15:16:26.041" v="6"/>
        <pc:sldMkLst>
          <pc:docMk/>
          <pc:sldMk cId="166015004" sldId="260"/>
        </pc:sldMkLst>
      </pc:sldChg>
    </pc:docChg>
  </pc:docChgLst>
  <pc:docChgLst>
    <pc:chgData name="Tulhaa Jamil" userId="S::tjamil@tarbiyahacademy.org::57821e49-5f23-4723-9007-9e3d258949c0" providerId="AD" clId="Web-{3BF102D0-1746-75D5-04C7-423FB78C29D4}"/>
    <pc:docChg chg="modSld">
      <pc:chgData name="Tulhaa Jamil" userId="S::tjamil@tarbiyahacademy.org::57821e49-5f23-4723-9007-9e3d258949c0" providerId="AD" clId="Web-{3BF102D0-1746-75D5-04C7-423FB78C29D4}" dt="2021-03-13T17:18:55.833" v="20" actId="20577"/>
      <pc:docMkLst>
        <pc:docMk/>
      </pc:docMkLst>
      <pc:sldChg chg="modSp">
        <pc:chgData name="Tulhaa Jamil" userId="S::tjamil@tarbiyahacademy.org::57821e49-5f23-4723-9007-9e3d258949c0" providerId="AD" clId="Web-{3BF102D0-1746-75D5-04C7-423FB78C29D4}" dt="2021-03-13T17:18:55.833" v="20" actId="20577"/>
        <pc:sldMkLst>
          <pc:docMk/>
          <pc:sldMk cId="2581966185" sldId="284"/>
        </pc:sldMkLst>
        <pc:spChg chg="mod">
          <ac:chgData name="Tulhaa Jamil" userId="S::tjamil@tarbiyahacademy.org::57821e49-5f23-4723-9007-9e3d258949c0" providerId="AD" clId="Web-{3BF102D0-1746-75D5-04C7-423FB78C29D4}" dt="2021-03-13T17:18:55.833" v="20" actId="20577"/>
          <ac:spMkLst>
            <pc:docMk/>
            <pc:sldMk cId="2581966185" sldId="284"/>
            <ac:spMk id="3" creationId="{43716CE6-0444-4B48-B4D8-AE0F9022B8D8}"/>
          </ac:spMkLst>
        </pc:spChg>
      </pc:sldChg>
    </pc:docChg>
  </pc:docChgLst>
  <pc:docChgLst>
    <pc:chgData name="Shabana Ahmed" userId="864fbd56-9c1e-4823-9554-c2eb261b114e" providerId="ADAL" clId="{7123A410-467B-4519-B2A6-55EEE9DDDEFE}"/>
    <pc:docChg chg="undo custSel modSld">
      <pc:chgData name="Shabana Ahmed" userId="864fbd56-9c1e-4823-9554-c2eb261b114e" providerId="ADAL" clId="{7123A410-467B-4519-B2A6-55EEE9DDDEFE}" dt="2021-03-09T19:19:02.285" v="732" actId="20577"/>
      <pc:docMkLst>
        <pc:docMk/>
      </pc:docMkLst>
      <pc:sldChg chg="modSp mod modNotesTx">
        <pc:chgData name="Shabana Ahmed" userId="864fbd56-9c1e-4823-9554-c2eb261b114e" providerId="ADAL" clId="{7123A410-467B-4519-B2A6-55EEE9DDDEFE}" dt="2021-03-09T18:56:33.995" v="237" actId="20577"/>
        <pc:sldMkLst>
          <pc:docMk/>
          <pc:sldMk cId="1877197446" sldId="262"/>
        </pc:sldMkLst>
        <pc:spChg chg="mod">
          <ac:chgData name="Shabana Ahmed" userId="864fbd56-9c1e-4823-9554-c2eb261b114e" providerId="ADAL" clId="{7123A410-467B-4519-B2A6-55EEE9DDDEFE}" dt="2021-03-09T18:56:33.995" v="237" actId="20577"/>
          <ac:spMkLst>
            <pc:docMk/>
            <pc:sldMk cId="1877197446" sldId="262"/>
            <ac:spMk id="3" creationId="{69394E92-609B-40CF-808E-B1B4999BDE0E}"/>
          </ac:spMkLst>
        </pc:spChg>
      </pc:sldChg>
      <pc:sldChg chg="delSp modSp mod modNotesTx">
        <pc:chgData name="Shabana Ahmed" userId="864fbd56-9c1e-4823-9554-c2eb261b114e" providerId="ADAL" clId="{7123A410-467B-4519-B2A6-55EEE9DDDEFE}" dt="2021-03-09T19:09:56.712" v="332"/>
        <pc:sldMkLst>
          <pc:docMk/>
          <pc:sldMk cId="2992316244" sldId="264"/>
        </pc:sldMkLst>
        <pc:spChg chg="mod">
          <ac:chgData name="Shabana Ahmed" userId="864fbd56-9c1e-4823-9554-c2eb261b114e" providerId="ADAL" clId="{7123A410-467B-4519-B2A6-55EEE9DDDEFE}" dt="2021-03-09T19:09:50.460" v="330" actId="20578"/>
          <ac:spMkLst>
            <pc:docMk/>
            <pc:sldMk cId="2992316244" sldId="264"/>
            <ac:spMk id="3" creationId="{1F9033C6-59B5-4540-9337-3B042D0D6F0A}"/>
          </ac:spMkLst>
        </pc:spChg>
        <pc:spChg chg="del mod">
          <ac:chgData name="Shabana Ahmed" userId="864fbd56-9c1e-4823-9554-c2eb261b114e" providerId="ADAL" clId="{7123A410-467B-4519-B2A6-55EEE9DDDEFE}" dt="2021-03-09T19:09:56.712" v="332"/>
          <ac:spMkLst>
            <pc:docMk/>
            <pc:sldMk cId="2992316244" sldId="264"/>
            <ac:spMk id="4" creationId="{5F1580B4-87DD-4CF7-944D-EAECA7BCFB2A}"/>
          </ac:spMkLst>
        </pc:spChg>
      </pc:sldChg>
      <pc:sldChg chg="modSp mod">
        <pc:chgData name="Shabana Ahmed" userId="864fbd56-9c1e-4823-9554-c2eb261b114e" providerId="ADAL" clId="{7123A410-467B-4519-B2A6-55EEE9DDDEFE}" dt="2021-03-09T18:53:37.187" v="184" actId="27636"/>
        <pc:sldMkLst>
          <pc:docMk/>
          <pc:sldMk cId="3472861941" sldId="267"/>
        </pc:sldMkLst>
        <pc:spChg chg="mod">
          <ac:chgData name="Shabana Ahmed" userId="864fbd56-9c1e-4823-9554-c2eb261b114e" providerId="ADAL" clId="{7123A410-467B-4519-B2A6-55EEE9DDDEFE}" dt="2021-03-09T18:53:37.187" v="184" actId="27636"/>
          <ac:spMkLst>
            <pc:docMk/>
            <pc:sldMk cId="3472861941" sldId="267"/>
            <ac:spMk id="2" creationId="{05FDDEE5-C58C-410E-877B-A6F587CE4505}"/>
          </ac:spMkLst>
        </pc:spChg>
      </pc:sldChg>
      <pc:sldChg chg="modSp modNotesTx">
        <pc:chgData name="Shabana Ahmed" userId="864fbd56-9c1e-4823-9554-c2eb261b114e" providerId="ADAL" clId="{7123A410-467B-4519-B2A6-55EEE9DDDEFE}" dt="2021-03-09T19:19:02.285" v="732" actId="20577"/>
        <pc:sldMkLst>
          <pc:docMk/>
          <pc:sldMk cId="3682481465" sldId="270"/>
        </pc:sldMkLst>
        <pc:spChg chg="mod">
          <ac:chgData name="Shabana Ahmed" userId="864fbd56-9c1e-4823-9554-c2eb261b114e" providerId="ADAL" clId="{7123A410-467B-4519-B2A6-55EEE9DDDEFE}" dt="2021-03-09T19:13:51.473" v="333" actId="20578"/>
          <ac:spMkLst>
            <pc:docMk/>
            <pc:sldMk cId="3682481465" sldId="270"/>
            <ac:spMk id="3" creationId="{E2B8ED37-1074-415C-B86E-ACF33AF9DDB5}"/>
          </ac:spMkLst>
        </pc:spChg>
      </pc:sldChg>
    </pc:docChg>
  </pc:docChgLst>
  <pc:docChgLst>
    <pc:chgData name="Tulhaa Jamil" userId="S::tjamil@tarbiyahacademy.org::57821e49-5f23-4723-9007-9e3d258949c0" providerId="AD" clId="Web-{CA8DB616-C960-F69F-D08C-091AF3E948D9}"/>
    <pc:docChg chg="modSld">
      <pc:chgData name="Tulhaa Jamil" userId="S::tjamil@tarbiyahacademy.org::57821e49-5f23-4723-9007-9e3d258949c0" providerId="AD" clId="Web-{CA8DB616-C960-F69F-D08C-091AF3E948D9}" dt="2021-03-13T17:08:20.005" v="1" actId="20577"/>
      <pc:docMkLst>
        <pc:docMk/>
      </pc:docMkLst>
      <pc:sldChg chg="modSp">
        <pc:chgData name="Tulhaa Jamil" userId="S::tjamil@tarbiyahacademy.org::57821e49-5f23-4723-9007-9e3d258949c0" providerId="AD" clId="Web-{CA8DB616-C960-F69F-D08C-091AF3E948D9}" dt="2021-03-13T17:08:20.005" v="1" actId="20577"/>
        <pc:sldMkLst>
          <pc:docMk/>
          <pc:sldMk cId="2581966185" sldId="284"/>
        </pc:sldMkLst>
        <pc:spChg chg="mod">
          <ac:chgData name="Tulhaa Jamil" userId="S::tjamil@tarbiyahacademy.org::57821e49-5f23-4723-9007-9e3d258949c0" providerId="AD" clId="Web-{CA8DB616-C960-F69F-D08C-091AF3E948D9}" dt="2021-03-13T17:08:20.005" v="1" actId="20577"/>
          <ac:spMkLst>
            <pc:docMk/>
            <pc:sldMk cId="2581966185" sldId="284"/>
            <ac:spMk id="3" creationId="{43716CE6-0444-4B48-B4D8-AE0F9022B8D8}"/>
          </ac:spMkLst>
        </pc:spChg>
      </pc:sldChg>
    </pc:docChg>
  </pc:docChgLst>
  <pc:docChgLst>
    <pc:chgData name="Rijja Mughal" userId="S::rmughal@tarbiyahacademy.org::6e57bcf5-424a-4828-ab5c-edb46527da61" providerId="AD" clId="Web-{DF776E12-DE9D-D84F-D6AF-D7E421527CE9}"/>
    <pc:docChg chg="modSld">
      <pc:chgData name="Rijja Mughal" userId="S::rmughal@tarbiyahacademy.org::6e57bcf5-424a-4828-ab5c-edb46527da61" providerId="AD" clId="Web-{DF776E12-DE9D-D84F-D6AF-D7E421527CE9}" dt="2021-03-10T20:10:18.672" v="48" actId="20577"/>
      <pc:docMkLst>
        <pc:docMk/>
      </pc:docMkLst>
      <pc:sldChg chg="modSp">
        <pc:chgData name="Rijja Mughal" userId="S::rmughal@tarbiyahacademy.org::6e57bcf5-424a-4828-ab5c-edb46527da61" providerId="AD" clId="Web-{DF776E12-DE9D-D84F-D6AF-D7E421527CE9}" dt="2021-03-10T20:10:18.672" v="48" actId="20577"/>
        <pc:sldMkLst>
          <pc:docMk/>
          <pc:sldMk cId="1027121186" sldId="257"/>
        </pc:sldMkLst>
        <pc:spChg chg="mod">
          <ac:chgData name="Rijja Mughal" userId="S::rmughal@tarbiyahacademy.org::6e57bcf5-424a-4828-ab5c-edb46527da61" providerId="AD" clId="Web-{DF776E12-DE9D-D84F-D6AF-D7E421527CE9}" dt="2021-03-10T20:10:18.672" v="48" actId="20577"/>
          <ac:spMkLst>
            <pc:docMk/>
            <pc:sldMk cId="1027121186" sldId="257"/>
            <ac:spMk id="3" creationId="{CA6A860E-3688-4053-BB09-E7AE4FEFCF6F}"/>
          </ac:spMkLst>
        </pc:spChg>
      </pc:sldChg>
      <pc:sldChg chg="modSp">
        <pc:chgData name="Rijja Mughal" userId="S::rmughal@tarbiyahacademy.org::6e57bcf5-424a-4828-ab5c-edb46527da61" providerId="AD" clId="Web-{DF776E12-DE9D-D84F-D6AF-D7E421527CE9}" dt="2021-03-10T19:33:14.202" v="38" actId="20577"/>
        <pc:sldMkLst>
          <pc:docMk/>
          <pc:sldMk cId="1877197446" sldId="262"/>
        </pc:sldMkLst>
        <pc:spChg chg="mod">
          <ac:chgData name="Rijja Mughal" userId="S::rmughal@tarbiyahacademy.org::6e57bcf5-424a-4828-ab5c-edb46527da61" providerId="AD" clId="Web-{DF776E12-DE9D-D84F-D6AF-D7E421527CE9}" dt="2021-03-10T19:33:14.202" v="38" actId="20577"/>
          <ac:spMkLst>
            <pc:docMk/>
            <pc:sldMk cId="1877197446" sldId="262"/>
            <ac:spMk id="3" creationId="{69394E92-609B-40CF-808E-B1B4999BDE0E}"/>
          </ac:spMkLst>
        </pc:spChg>
      </pc:sldChg>
      <pc:sldChg chg="modSp">
        <pc:chgData name="Rijja Mughal" userId="S::rmughal@tarbiyahacademy.org::6e57bcf5-424a-4828-ab5c-edb46527da61" providerId="AD" clId="Web-{DF776E12-DE9D-D84F-D6AF-D7E421527CE9}" dt="2021-03-10T19:33:26.437" v="40" actId="20577"/>
        <pc:sldMkLst>
          <pc:docMk/>
          <pc:sldMk cId="3502463731" sldId="263"/>
        </pc:sldMkLst>
        <pc:spChg chg="mod">
          <ac:chgData name="Rijja Mughal" userId="S::rmughal@tarbiyahacademy.org::6e57bcf5-424a-4828-ab5c-edb46527da61" providerId="AD" clId="Web-{DF776E12-DE9D-D84F-D6AF-D7E421527CE9}" dt="2021-03-10T19:33:26.437" v="40" actId="20577"/>
          <ac:spMkLst>
            <pc:docMk/>
            <pc:sldMk cId="3502463731" sldId="263"/>
            <ac:spMk id="3" creationId="{E2B8ED37-1074-415C-B86E-ACF33AF9DDB5}"/>
          </ac:spMkLst>
        </pc:spChg>
      </pc:sldChg>
      <pc:sldChg chg="delSp modSp">
        <pc:chgData name="Rijja Mughal" userId="S::rmughal@tarbiyahacademy.org::6e57bcf5-424a-4828-ab5c-edb46527da61" providerId="AD" clId="Web-{DF776E12-DE9D-D84F-D6AF-D7E421527CE9}" dt="2021-03-10T19:33:49.891" v="42" actId="1076"/>
        <pc:sldMkLst>
          <pc:docMk/>
          <pc:sldMk cId="4174793664" sldId="275"/>
        </pc:sldMkLst>
        <pc:spChg chg="mod">
          <ac:chgData name="Rijja Mughal" userId="S::rmughal@tarbiyahacademy.org::6e57bcf5-424a-4828-ab5c-edb46527da61" providerId="AD" clId="Web-{DF776E12-DE9D-D84F-D6AF-D7E421527CE9}" dt="2021-03-10T19:31:57.919" v="29" actId="20577"/>
          <ac:spMkLst>
            <pc:docMk/>
            <pc:sldMk cId="4174793664" sldId="275"/>
            <ac:spMk id="2" creationId="{B01D3EAD-28CB-4B44-A2BC-E096F2D714C7}"/>
          </ac:spMkLst>
        </pc:spChg>
        <pc:spChg chg="mod">
          <ac:chgData name="Rijja Mughal" userId="S::rmughal@tarbiyahacademy.org::6e57bcf5-424a-4828-ab5c-edb46527da61" providerId="AD" clId="Web-{DF776E12-DE9D-D84F-D6AF-D7E421527CE9}" dt="2021-03-10T19:32:21.810" v="31" actId="1076"/>
          <ac:spMkLst>
            <pc:docMk/>
            <pc:sldMk cId="4174793664" sldId="275"/>
            <ac:spMk id="6" creationId="{ADE4005F-7E42-44AF-9BBB-D4E130A76948}"/>
          </ac:spMkLst>
        </pc:spChg>
        <pc:spChg chg="mod">
          <ac:chgData name="Rijja Mughal" userId="S::rmughal@tarbiyahacademy.org::6e57bcf5-424a-4828-ab5c-edb46527da61" providerId="AD" clId="Web-{DF776E12-DE9D-D84F-D6AF-D7E421527CE9}" dt="2021-03-10T19:30:55.386" v="4" actId="20577"/>
          <ac:spMkLst>
            <pc:docMk/>
            <pc:sldMk cId="4174793664" sldId="275"/>
            <ac:spMk id="7" creationId="{2317A3D5-5C51-41A7-B689-3587219093A0}"/>
          </ac:spMkLst>
        </pc:spChg>
        <pc:picChg chg="mod">
          <ac:chgData name="Rijja Mughal" userId="S::rmughal@tarbiyahacademy.org::6e57bcf5-424a-4828-ab5c-edb46527da61" providerId="AD" clId="Web-{DF776E12-DE9D-D84F-D6AF-D7E421527CE9}" dt="2021-03-10T19:33:49.891" v="42" actId="1076"/>
          <ac:picMkLst>
            <pc:docMk/>
            <pc:sldMk cId="4174793664" sldId="275"/>
            <ac:picMk id="4" creationId="{05FDBA1E-0F7B-4249-B483-1B9340DC73BE}"/>
          </ac:picMkLst>
        </pc:picChg>
        <pc:picChg chg="del mod">
          <ac:chgData name="Rijja Mughal" userId="S::rmughal@tarbiyahacademy.org::6e57bcf5-424a-4828-ab5c-edb46527da61" providerId="AD" clId="Web-{DF776E12-DE9D-D84F-D6AF-D7E421527CE9}" dt="2021-03-10T19:30:49.838" v="1"/>
          <ac:picMkLst>
            <pc:docMk/>
            <pc:sldMk cId="4174793664" sldId="275"/>
            <ac:picMk id="5" creationId="{04E84FAC-DBBE-4AD9-A521-90B98B1E7F3A}"/>
          </ac:picMkLst>
        </pc:picChg>
      </pc:sldChg>
    </pc:docChg>
  </pc:docChgLst>
  <pc:docChgLst>
    <pc:chgData name="Hafiz Moghul" userId="S::hmoghul@tarbiyahacademy.org::ce2a89a1-003c-47a3-ad8d-a489bcdb5cd1" providerId="AD" clId="Web-{3FB86587-14DE-219B-18C4-49E2F9DE4DED}"/>
    <pc:docChg chg="addSld modSld addMainMaster delMainMaster">
      <pc:chgData name="Hafiz Moghul" userId="S::hmoghul@tarbiyahacademy.org::ce2a89a1-003c-47a3-ad8d-a489bcdb5cd1" providerId="AD" clId="Web-{3FB86587-14DE-219B-18C4-49E2F9DE4DED}" dt="2021-03-09T01:08:20.564" v="275"/>
      <pc:docMkLst>
        <pc:docMk/>
      </pc:docMkLst>
      <pc:sldChg chg="addSp delSp modSp mod setBg modClrScheme chgLayout">
        <pc:chgData name="Hafiz Moghul" userId="S::hmoghul@tarbiyahacademy.org::ce2a89a1-003c-47a3-ad8d-a489bcdb5cd1" providerId="AD" clId="Web-{3FB86587-14DE-219B-18C4-49E2F9DE4DED}" dt="2021-03-09T01:07:21.578" v="273" actId="20577"/>
        <pc:sldMkLst>
          <pc:docMk/>
          <pc:sldMk cId="2622186954" sldId="256"/>
        </pc:sldMkLst>
        <pc:spChg chg="mod ord">
          <ac:chgData name="Hafiz Moghul" userId="S::hmoghul@tarbiyahacademy.org::ce2a89a1-003c-47a3-ad8d-a489bcdb5cd1" providerId="AD" clId="Web-{3FB86587-14DE-219B-18C4-49E2F9DE4DED}" dt="2021-03-09T01:07:05.905" v="271"/>
          <ac:spMkLst>
            <pc:docMk/>
            <pc:sldMk cId="2622186954" sldId="256"/>
            <ac:spMk id="2" creationId="{00000000-0000-0000-0000-000000000000}"/>
          </ac:spMkLst>
        </pc:spChg>
        <pc:spChg chg="mod ord">
          <ac:chgData name="Hafiz Moghul" userId="S::hmoghul@tarbiyahacademy.org::ce2a89a1-003c-47a3-ad8d-a489bcdb5cd1" providerId="AD" clId="Web-{3FB86587-14DE-219B-18C4-49E2F9DE4DED}" dt="2021-03-09T01:07:21.578" v="273" actId="20577"/>
          <ac:spMkLst>
            <pc:docMk/>
            <pc:sldMk cId="2622186954" sldId="256"/>
            <ac:spMk id="3" creationId="{00000000-0000-0000-0000-000000000000}"/>
          </ac:spMkLst>
        </pc:spChg>
        <pc:spChg chg="add del">
          <ac:chgData name="Hafiz Moghul" userId="S::hmoghul@tarbiyahacademy.org::ce2a89a1-003c-47a3-ad8d-a489bcdb5cd1" providerId="AD" clId="Web-{3FB86587-14DE-219B-18C4-49E2F9DE4DED}" dt="2021-03-09T01:07:05.905" v="271"/>
          <ac:spMkLst>
            <pc:docMk/>
            <pc:sldMk cId="2622186954" sldId="256"/>
            <ac:spMk id="5" creationId="{76C0DFDE-6363-4485-AAF5-8514D9C53CD9}"/>
          </ac:spMkLst>
        </pc:spChg>
        <pc:spChg chg="add del">
          <ac:chgData name="Hafiz Moghul" userId="S::hmoghul@tarbiyahacademy.org::ce2a89a1-003c-47a3-ad8d-a489bcdb5cd1" providerId="AD" clId="Web-{3FB86587-14DE-219B-18C4-49E2F9DE4DED}" dt="2021-03-09T01:07:05.905" v="271"/>
          <ac:spMkLst>
            <pc:docMk/>
            <pc:sldMk cId="2622186954" sldId="256"/>
            <ac:spMk id="6" creationId="{397ED09B-959B-46A7-9205-3318FE5C84A6}"/>
          </ac:spMkLst>
        </pc:spChg>
        <pc:spChg chg="add del">
          <ac:chgData name="Hafiz Moghul" userId="S::hmoghul@tarbiyahacademy.org::ce2a89a1-003c-47a3-ad8d-a489bcdb5cd1" providerId="AD" clId="Web-{3FB86587-14DE-219B-18C4-49E2F9DE4DED}" dt="2021-03-09T01:05:32.059" v="258"/>
          <ac:spMkLst>
            <pc:docMk/>
            <pc:sldMk cId="2622186954" sldId="256"/>
            <ac:spMk id="8" creationId="{E8035907-EB9C-4E11-8A9B-D25B0AD8D749}"/>
          </ac:spMkLst>
        </pc:spChg>
        <pc:spChg chg="add del">
          <ac:chgData name="Hafiz Moghul" userId="S::hmoghul@tarbiyahacademy.org::ce2a89a1-003c-47a3-ad8d-a489bcdb5cd1" providerId="AD" clId="Web-{3FB86587-14DE-219B-18C4-49E2F9DE4DED}" dt="2021-03-09T01:07:05.905" v="271"/>
          <ac:spMkLst>
            <pc:docMk/>
            <pc:sldMk cId="2622186954" sldId="256"/>
            <ac:spMk id="12" creationId="{66040056-521D-4899-85D7-161D0E847E62}"/>
          </ac:spMkLst>
        </pc:spChg>
        <pc:spChg chg="add del">
          <ac:chgData name="Hafiz Moghul" userId="S::hmoghul@tarbiyahacademy.org::ce2a89a1-003c-47a3-ad8d-a489bcdb5cd1" providerId="AD" clId="Web-{3FB86587-14DE-219B-18C4-49E2F9DE4DED}" dt="2021-03-09T01:05:32.059" v="258"/>
          <ac:spMkLst>
            <pc:docMk/>
            <pc:sldMk cId="2622186954" sldId="256"/>
            <ac:spMk id="14" creationId="{D9C69FA7-0958-4ED9-A0DF-E87A0C137BF5}"/>
          </ac:spMkLst>
        </pc:spChg>
        <pc:spChg chg="add">
          <ac:chgData name="Hafiz Moghul" userId="S::hmoghul@tarbiyahacademy.org::ce2a89a1-003c-47a3-ad8d-a489bcdb5cd1" providerId="AD" clId="Web-{3FB86587-14DE-219B-18C4-49E2F9DE4DED}" dt="2021-03-09T01:07:05.905" v="271"/>
          <ac:spMkLst>
            <pc:docMk/>
            <pc:sldMk cId="2622186954" sldId="256"/>
            <ac:spMk id="17" creationId="{E8035907-EB9C-4E11-8A9B-D25B0AD8D749}"/>
          </ac:spMkLst>
        </pc:spChg>
        <pc:spChg chg="add">
          <ac:chgData name="Hafiz Moghul" userId="S::hmoghul@tarbiyahacademy.org::ce2a89a1-003c-47a3-ad8d-a489bcdb5cd1" providerId="AD" clId="Web-{3FB86587-14DE-219B-18C4-49E2F9DE4DED}" dt="2021-03-09T01:07:05.905" v="271"/>
          <ac:spMkLst>
            <pc:docMk/>
            <pc:sldMk cId="2622186954" sldId="256"/>
            <ac:spMk id="23" creationId="{D9C69FA7-0958-4ED9-A0DF-E87A0C137BF5}"/>
          </ac:spMkLst>
        </pc:spChg>
        <pc:grpChg chg="add del">
          <ac:chgData name="Hafiz Moghul" userId="S::hmoghul@tarbiyahacademy.org::ce2a89a1-003c-47a3-ad8d-a489bcdb5cd1" providerId="AD" clId="Web-{3FB86587-14DE-219B-18C4-49E2F9DE4DED}" dt="2021-03-09T01:05:32.059" v="258"/>
          <ac:grpSpMkLst>
            <pc:docMk/>
            <pc:sldMk cId="2622186954" sldId="256"/>
            <ac:grpSpMk id="10" creationId="{B4CFDD4A-4FA1-4CD9-90D5-E253C2040BA3}"/>
          </ac:grpSpMkLst>
        </pc:grpChg>
        <pc:grpChg chg="add">
          <ac:chgData name="Hafiz Moghul" userId="S::hmoghul@tarbiyahacademy.org::ce2a89a1-003c-47a3-ad8d-a489bcdb5cd1" providerId="AD" clId="Web-{3FB86587-14DE-219B-18C4-49E2F9DE4DED}" dt="2021-03-09T01:07:05.905" v="271"/>
          <ac:grpSpMkLst>
            <pc:docMk/>
            <pc:sldMk cId="2622186954" sldId="256"/>
            <ac:grpSpMk id="19" creationId="{B4CFDD4A-4FA1-4CD9-90D5-E253C2040BA3}"/>
          </ac:grpSpMkLst>
        </pc:grpChg>
      </pc:sldChg>
      <pc:sldChg chg="addSp delSp modSp mod setBg modClrScheme chgLayout">
        <pc:chgData name="Hafiz Moghul" userId="S::hmoghul@tarbiyahacademy.org::ce2a89a1-003c-47a3-ad8d-a489bcdb5cd1" providerId="AD" clId="Web-{3FB86587-14DE-219B-18C4-49E2F9DE4DED}" dt="2021-03-09T01:06:27.654" v="268"/>
        <pc:sldMkLst>
          <pc:docMk/>
          <pc:sldMk cId="1027121186" sldId="257"/>
        </pc:sldMkLst>
        <pc:spChg chg="mod ord">
          <ac:chgData name="Hafiz Moghul" userId="S::hmoghul@tarbiyahacademy.org::ce2a89a1-003c-47a3-ad8d-a489bcdb5cd1" providerId="AD" clId="Web-{3FB86587-14DE-219B-18C4-49E2F9DE4DED}" dt="2021-03-09T01:06:27.654" v="268"/>
          <ac:spMkLst>
            <pc:docMk/>
            <pc:sldMk cId="1027121186" sldId="257"/>
            <ac:spMk id="2" creationId="{D3D320E4-40D7-44CB-B403-28E0981653F6}"/>
          </ac:spMkLst>
        </pc:spChg>
        <pc:spChg chg="mod ord">
          <ac:chgData name="Hafiz Moghul" userId="S::hmoghul@tarbiyahacademy.org::ce2a89a1-003c-47a3-ad8d-a489bcdb5cd1" providerId="AD" clId="Web-{3FB86587-14DE-219B-18C4-49E2F9DE4DED}" dt="2021-03-09T01:06:27.654" v="268"/>
          <ac:spMkLst>
            <pc:docMk/>
            <pc:sldMk cId="1027121186" sldId="257"/>
            <ac:spMk id="3" creationId="{CA6A860E-3688-4053-BB09-E7AE4FEFCF6F}"/>
          </ac:spMkLst>
        </pc:spChg>
        <pc:spChg chg="add del">
          <ac:chgData name="Hafiz Moghul" userId="S::hmoghul@tarbiyahacademy.org::ce2a89a1-003c-47a3-ad8d-a489bcdb5cd1" providerId="AD" clId="Web-{3FB86587-14DE-219B-18C4-49E2F9DE4DED}" dt="2021-03-09T01:06:27.654" v="268"/>
          <ac:spMkLst>
            <pc:docMk/>
            <pc:sldMk cId="1027121186" sldId="257"/>
            <ac:spMk id="8" creationId="{3C06EAFD-0C69-4B3B-BEA7-E7E11DDF9C43}"/>
          </ac:spMkLst>
        </pc:spChg>
        <pc:spChg chg="add del">
          <ac:chgData name="Hafiz Moghul" userId="S::hmoghul@tarbiyahacademy.org::ce2a89a1-003c-47a3-ad8d-a489bcdb5cd1" providerId="AD" clId="Web-{3FB86587-14DE-219B-18C4-49E2F9DE4DED}" dt="2021-03-09T01:06:27.654" v="268"/>
          <ac:spMkLst>
            <pc:docMk/>
            <pc:sldMk cId="1027121186" sldId="257"/>
            <ac:spMk id="10" creationId="{A4066C89-42FB-4624-9AFE-3A31B36491B5}"/>
          </ac:spMkLst>
        </pc:spChg>
        <pc:spChg chg="add del">
          <ac:chgData name="Hafiz Moghul" userId="S::hmoghul@tarbiyahacademy.org::ce2a89a1-003c-47a3-ad8d-a489bcdb5cd1" providerId="AD" clId="Web-{3FB86587-14DE-219B-18C4-49E2F9DE4DED}" dt="2021-03-09T01:06:27.654" v="268"/>
          <ac:spMkLst>
            <pc:docMk/>
            <pc:sldMk cId="1027121186" sldId="257"/>
            <ac:spMk id="12" creationId="{BA218FBC-B2D6-48CA-9289-C4110162EDAD}"/>
          </ac:spMkLst>
        </pc:spChg>
        <pc:spChg chg="add del">
          <ac:chgData name="Hafiz Moghul" userId="S::hmoghul@tarbiyahacademy.org::ce2a89a1-003c-47a3-ad8d-a489bcdb5cd1" providerId="AD" clId="Web-{3FB86587-14DE-219B-18C4-49E2F9DE4DED}" dt="2021-03-09T01:06:27.654" v="268"/>
          <ac:spMkLst>
            <pc:docMk/>
            <pc:sldMk cId="1027121186" sldId="257"/>
            <ac:spMk id="14" creationId="{2DED9084-49DA-4911-ACB7-5F9E4DEFA039}"/>
          </ac:spMkLst>
        </pc:spChg>
        <pc:spChg chg="add">
          <ac:chgData name="Hafiz Moghul" userId="S::hmoghul@tarbiyahacademy.org::ce2a89a1-003c-47a3-ad8d-a489bcdb5cd1" providerId="AD" clId="Web-{3FB86587-14DE-219B-18C4-49E2F9DE4DED}" dt="2021-03-09T01:06:27.654" v="268"/>
          <ac:spMkLst>
            <pc:docMk/>
            <pc:sldMk cId="1027121186" sldId="257"/>
            <ac:spMk id="19" creationId="{5118BA95-03E7-41B7-B442-0AF8C0A7FF68}"/>
          </ac:spMkLst>
        </pc:spChg>
        <pc:spChg chg="add">
          <ac:chgData name="Hafiz Moghul" userId="S::hmoghul@tarbiyahacademy.org::ce2a89a1-003c-47a3-ad8d-a489bcdb5cd1" providerId="AD" clId="Web-{3FB86587-14DE-219B-18C4-49E2F9DE4DED}" dt="2021-03-09T01:06:27.654" v="268"/>
          <ac:spMkLst>
            <pc:docMk/>
            <pc:sldMk cId="1027121186" sldId="257"/>
            <ac:spMk id="25" creationId="{AD9B3EAD-A2B3-42C4-927C-3455E3E69EE6}"/>
          </ac:spMkLst>
        </pc:spChg>
        <pc:grpChg chg="add">
          <ac:chgData name="Hafiz Moghul" userId="S::hmoghul@tarbiyahacademy.org::ce2a89a1-003c-47a3-ad8d-a489bcdb5cd1" providerId="AD" clId="Web-{3FB86587-14DE-219B-18C4-49E2F9DE4DED}" dt="2021-03-09T01:06:27.654" v="268"/>
          <ac:grpSpMkLst>
            <pc:docMk/>
            <pc:sldMk cId="1027121186" sldId="257"/>
            <ac:grpSpMk id="21" creationId="{E799C3D5-7D55-4046-808C-F290F456D6EF}"/>
          </ac:grpSpMkLst>
        </pc:grpChg>
      </pc:sldChg>
      <pc:sldChg chg="addSp delSp modSp mod setBg modClrScheme chgLayout">
        <pc:chgData name="Hafiz Moghul" userId="S::hmoghul@tarbiyahacademy.org::ce2a89a1-003c-47a3-ad8d-a489bcdb5cd1" providerId="AD" clId="Web-{3FB86587-14DE-219B-18C4-49E2F9DE4DED}" dt="2021-03-09T01:06:24.638" v="267"/>
        <pc:sldMkLst>
          <pc:docMk/>
          <pc:sldMk cId="1223238361" sldId="258"/>
        </pc:sldMkLst>
        <pc:spChg chg="mod ord">
          <ac:chgData name="Hafiz Moghul" userId="S::hmoghul@tarbiyahacademy.org::ce2a89a1-003c-47a3-ad8d-a489bcdb5cd1" providerId="AD" clId="Web-{3FB86587-14DE-219B-18C4-49E2F9DE4DED}" dt="2021-03-09T01:06:24.638" v="267"/>
          <ac:spMkLst>
            <pc:docMk/>
            <pc:sldMk cId="1223238361" sldId="258"/>
            <ac:spMk id="2" creationId="{675D204A-6471-467D-942C-A9B51E509B76}"/>
          </ac:spMkLst>
        </pc:spChg>
        <pc:spChg chg="mod ord">
          <ac:chgData name="Hafiz Moghul" userId="S::hmoghul@tarbiyahacademy.org::ce2a89a1-003c-47a3-ad8d-a489bcdb5cd1" providerId="AD" clId="Web-{3FB86587-14DE-219B-18C4-49E2F9DE4DED}" dt="2021-03-09T01:06:24.638" v="267"/>
          <ac:spMkLst>
            <pc:docMk/>
            <pc:sldMk cId="1223238361" sldId="258"/>
            <ac:spMk id="3" creationId="{A673BC83-2B76-4D3F-8D0C-048A7BA587DA}"/>
          </ac:spMkLst>
        </pc:spChg>
        <pc:spChg chg="add del">
          <ac:chgData name="Hafiz Moghul" userId="S::hmoghul@tarbiyahacademy.org::ce2a89a1-003c-47a3-ad8d-a489bcdb5cd1" providerId="AD" clId="Web-{3FB86587-14DE-219B-18C4-49E2F9DE4DED}" dt="2021-03-09T01:06:24.638" v="267"/>
          <ac:spMkLst>
            <pc:docMk/>
            <pc:sldMk cId="1223238361" sldId="258"/>
            <ac:spMk id="8" creationId="{3C06EAFD-0C69-4B3B-BEA7-E7E11DDF9C43}"/>
          </ac:spMkLst>
        </pc:spChg>
        <pc:spChg chg="add del">
          <ac:chgData name="Hafiz Moghul" userId="S::hmoghul@tarbiyahacademy.org::ce2a89a1-003c-47a3-ad8d-a489bcdb5cd1" providerId="AD" clId="Web-{3FB86587-14DE-219B-18C4-49E2F9DE4DED}" dt="2021-03-09T01:06:24.638" v="267"/>
          <ac:spMkLst>
            <pc:docMk/>
            <pc:sldMk cId="1223238361" sldId="258"/>
            <ac:spMk id="10" creationId="{A4066C89-42FB-4624-9AFE-3A31B36491B5}"/>
          </ac:spMkLst>
        </pc:spChg>
        <pc:spChg chg="add del">
          <ac:chgData name="Hafiz Moghul" userId="S::hmoghul@tarbiyahacademy.org::ce2a89a1-003c-47a3-ad8d-a489bcdb5cd1" providerId="AD" clId="Web-{3FB86587-14DE-219B-18C4-49E2F9DE4DED}" dt="2021-03-09T01:06:24.638" v="267"/>
          <ac:spMkLst>
            <pc:docMk/>
            <pc:sldMk cId="1223238361" sldId="258"/>
            <ac:spMk id="12" creationId="{BA218FBC-B2D6-48CA-9289-C4110162EDAD}"/>
          </ac:spMkLst>
        </pc:spChg>
        <pc:spChg chg="add del">
          <ac:chgData name="Hafiz Moghul" userId="S::hmoghul@tarbiyahacademy.org::ce2a89a1-003c-47a3-ad8d-a489bcdb5cd1" providerId="AD" clId="Web-{3FB86587-14DE-219B-18C4-49E2F9DE4DED}" dt="2021-03-09T01:06:24.638" v="267"/>
          <ac:spMkLst>
            <pc:docMk/>
            <pc:sldMk cId="1223238361" sldId="258"/>
            <ac:spMk id="14" creationId="{2DED9084-49DA-4911-ACB7-5F9E4DEFA039}"/>
          </ac:spMkLst>
        </pc:spChg>
        <pc:spChg chg="add">
          <ac:chgData name="Hafiz Moghul" userId="S::hmoghul@tarbiyahacademy.org::ce2a89a1-003c-47a3-ad8d-a489bcdb5cd1" providerId="AD" clId="Web-{3FB86587-14DE-219B-18C4-49E2F9DE4DED}" dt="2021-03-09T01:06:24.638" v="267"/>
          <ac:spMkLst>
            <pc:docMk/>
            <pc:sldMk cId="1223238361" sldId="258"/>
            <ac:spMk id="19" creationId="{5118BA95-03E7-41B7-B442-0AF8C0A7FF68}"/>
          </ac:spMkLst>
        </pc:spChg>
        <pc:spChg chg="add">
          <ac:chgData name="Hafiz Moghul" userId="S::hmoghul@tarbiyahacademy.org::ce2a89a1-003c-47a3-ad8d-a489bcdb5cd1" providerId="AD" clId="Web-{3FB86587-14DE-219B-18C4-49E2F9DE4DED}" dt="2021-03-09T01:06:24.638" v="267"/>
          <ac:spMkLst>
            <pc:docMk/>
            <pc:sldMk cId="1223238361" sldId="258"/>
            <ac:spMk id="25" creationId="{AD9B3EAD-A2B3-42C4-927C-3455E3E69EE6}"/>
          </ac:spMkLst>
        </pc:spChg>
        <pc:grpChg chg="add">
          <ac:chgData name="Hafiz Moghul" userId="S::hmoghul@tarbiyahacademy.org::ce2a89a1-003c-47a3-ad8d-a489bcdb5cd1" providerId="AD" clId="Web-{3FB86587-14DE-219B-18C4-49E2F9DE4DED}" dt="2021-03-09T01:06:24.638" v="267"/>
          <ac:grpSpMkLst>
            <pc:docMk/>
            <pc:sldMk cId="1223238361" sldId="258"/>
            <ac:grpSpMk id="21" creationId="{E799C3D5-7D55-4046-808C-F290F456D6EF}"/>
          </ac:grpSpMkLst>
        </pc:grpChg>
      </pc:sldChg>
      <pc:sldChg chg="addSp delSp modSp mod setBg modClrScheme chgLayout">
        <pc:chgData name="Hafiz Moghul" userId="S::hmoghul@tarbiyahacademy.org::ce2a89a1-003c-47a3-ad8d-a489bcdb5cd1" providerId="AD" clId="Web-{3FB86587-14DE-219B-18C4-49E2F9DE4DED}" dt="2021-03-09T01:06:17.873" v="266"/>
        <pc:sldMkLst>
          <pc:docMk/>
          <pc:sldMk cId="3464639844" sldId="259"/>
        </pc:sldMkLst>
        <pc:spChg chg="mod ord">
          <ac:chgData name="Hafiz Moghul" userId="S::hmoghul@tarbiyahacademy.org::ce2a89a1-003c-47a3-ad8d-a489bcdb5cd1" providerId="AD" clId="Web-{3FB86587-14DE-219B-18C4-49E2F9DE4DED}" dt="2021-03-09T01:06:17.873" v="266"/>
          <ac:spMkLst>
            <pc:docMk/>
            <pc:sldMk cId="3464639844" sldId="259"/>
            <ac:spMk id="2" creationId="{6B77C765-5080-4D8F-ACD6-735CF4797278}"/>
          </ac:spMkLst>
        </pc:spChg>
        <pc:spChg chg="mod ord">
          <ac:chgData name="Hafiz Moghul" userId="S::hmoghul@tarbiyahacademy.org::ce2a89a1-003c-47a3-ad8d-a489bcdb5cd1" providerId="AD" clId="Web-{3FB86587-14DE-219B-18C4-49E2F9DE4DED}" dt="2021-03-09T01:06:17.873" v="266"/>
          <ac:spMkLst>
            <pc:docMk/>
            <pc:sldMk cId="3464639844" sldId="259"/>
            <ac:spMk id="3" creationId="{C09F4EF5-93F3-47F2-8AC2-EA4DC9691A75}"/>
          </ac:spMkLst>
        </pc:spChg>
        <pc:spChg chg="add del">
          <ac:chgData name="Hafiz Moghul" userId="S::hmoghul@tarbiyahacademy.org::ce2a89a1-003c-47a3-ad8d-a489bcdb5cd1" providerId="AD" clId="Web-{3FB86587-14DE-219B-18C4-49E2F9DE4DED}" dt="2021-03-09T01:06:17.873" v="266"/>
          <ac:spMkLst>
            <pc:docMk/>
            <pc:sldMk cId="3464639844" sldId="259"/>
            <ac:spMk id="8" creationId="{3C06EAFD-0C69-4B3B-BEA7-E7E11DDF9C43}"/>
          </ac:spMkLst>
        </pc:spChg>
        <pc:spChg chg="add del">
          <ac:chgData name="Hafiz Moghul" userId="S::hmoghul@tarbiyahacademy.org::ce2a89a1-003c-47a3-ad8d-a489bcdb5cd1" providerId="AD" clId="Web-{3FB86587-14DE-219B-18C4-49E2F9DE4DED}" dt="2021-03-09T01:06:17.873" v="266"/>
          <ac:spMkLst>
            <pc:docMk/>
            <pc:sldMk cId="3464639844" sldId="259"/>
            <ac:spMk id="10" creationId="{A4066C89-42FB-4624-9AFE-3A31B36491B5}"/>
          </ac:spMkLst>
        </pc:spChg>
        <pc:spChg chg="add del">
          <ac:chgData name="Hafiz Moghul" userId="S::hmoghul@tarbiyahacademy.org::ce2a89a1-003c-47a3-ad8d-a489bcdb5cd1" providerId="AD" clId="Web-{3FB86587-14DE-219B-18C4-49E2F9DE4DED}" dt="2021-03-09T01:06:17.873" v="266"/>
          <ac:spMkLst>
            <pc:docMk/>
            <pc:sldMk cId="3464639844" sldId="259"/>
            <ac:spMk id="12" creationId="{BA218FBC-B2D6-48CA-9289-C4110162EDAD}"/>
          </ac:spMkLst>
        </pc:spChg>
        <pc:spChg chg="add del">
          <ac:chgData name="Hafiz Moghul" userId="S::hmoghul@tarbiyahacademy.org::ce2a89a1-003c-47a3-ad8d-a489bcdb5cd1" providerId="AD" clId="Web-{3FB86587-14DE-219B-18C4-49E2F9DE4DED}" dt="2021-03-09T01:06:17.873" v="266"/>
          <ac:spMkLst>
            <pc:docMk/>
            <pc:sldMk cId="3464639844" sldId="259"/>
            <ac:spMk id="14" creationId="{2DED9084-49DA-4911-ACB7-5F9E4DEFA039}"/>
          </ac:spMkLst>
        </pc:spChg>
        <pc:spChg chg="add">
          <ac:chgData name="Hafiz Moghul" userId="S::hmoghul@tarbiyahacademy.org::ce2a89a1-003c-47a3-ad8d-a489bcdb5cd1" providerId="AD" clId="Web-{3FB86587-14DE-219B-18C4-49E2F9DE4DED}" dt="2021-03-09T01:06:17.873" v="266"/>
          <ac:spMkLst>
            <pc:docMk/>
            <pc:sldMk cId="3464639844" sldId="259"/>
            <ac:spMk id="19" creationId="{5118BA95-03E7-41B7-B442-0AF8C0A7FF68}"/>
          </ac:spMkLst>
        </pc:spChg>
        <pc:spChg chg="add">
          <ac:chgData name="Hafiz Moghul" userId="S::hmoghul@tarbiyahacademy.org::ce2a89a1-003c-47a3-ad8d-a489bcdb5cd1" providerId="AD" clId="Web-{3FB86587-14DE-219B-18C4-49E2F9DE4DED}" dt="2021-03-09T01:06:17.873" v="266"/>
          <ac:spMkLst>
            <pc:docMk/>
            <pc:sldMk cId="3464639844" sldId="259"/>
            <ac:spMk id="25" creationId="{AD9B3EAD-A2B3-42C4-927C-3455E3E69EE6}"/>
          </ac:spMkLst>
        </pc:spChg>
        <pc:grpChg chg="add">
          <ac:chgData name="Hafiz Moghul" userId="S::hmoghul@tarbiyahacademy.org::ce2a89a1-003c-47a3-ad8d-a489bcdb5cd1" providerId="AD" clId="Web-{3FB86587-14DE-219B-18C4-49E2F9DE4DED}" dt="2021-03-09T01:06:17.873" v="266"/>
          <ac:grpSpMkLst>
            <pc:docMk/>
            <pc:sldMk cId="3464639844" sldId="259"/>
            <ac:grpSpMk id="21" creationId="{E799C3D5-7D55-4046-808C-F290F456D6EF}"/>
          </ac:grpSpMkLst>
        </pc:grpChg>
      </pc:sldChg>
      <pc:sldChg chg="modSp mod modClrScheme chgLayout">
        <pc:chgData name="Hafiz Moghul" userId="S::hmoghul@tarbiyahacademy.org::ce2a89a1-003c-47a3-ad8d-a489bcdb5cd1" providerId="AD" clId="Web-{3FB86587-14DE-219B-18C4-49E2F9DE4DED}" dt="2021-03-09T01:05:12.824" v="255"/>
        <pc:sldMkLst>
          <pc:docMk/>
          <pc:sldMk cId="3557940788" sldId="260"/>
        </pc:sldMkLst>
        <pc:spChg chg="mod ord">
          <ac:chgData name="Hafiz Moghul" userId="S::hmoghul@tarbiyahacademy.org::ce2a89a1-003c-47a3-ad8d-a489bcdb5cd1" providerId="AD" clId="Web-{3FB86587-14DE-219B-18C4-49E2F9DE4DED}" dt="2021-03-09T01:05:12.824" v="255"/>
          <ac:spMkLst>
            <pc:docMk/>
            <pc:sldMk cId="3557940788" sldId="260"/>
            <ac:spMk id="2" creationId="{69BB2519-C138-4F17-8AC6-E9A9EA3807D8}"/>
          </ac:spMkLst>
        </pc:spChg>
        <pc:spChg chg="mod ord">
          <ac:chgData name="Hafiz Moghul" userId="S::hmoghul@tarbiyahacademy.org::ce2a89a1-003c-47a3-ad8d-a489bcdb5cd1" providerId="AD" clId="Web-{3FB86587-14DE-219B-18C4-49E2F9DE4DED}" dt="2021-03-09T01:05:12.824" v="255"/>
          <ac:spMkLst>
            <pc:docMk/>
            <pc:sldMk cId="3557940788" sldId="260"/>
            <ac:spMk id="3" creationId="{9FBCBF80-9385-4804-94EB-5DD46EBAA641}"/>
          </ac:spMkLst>
        </pc:spChg>
        <pc:spChg chg="mod">
          <ac:chgData name="Hafiz Moghul" userId="S::hmoghul@tarbiyahacademy.org::ce2a89a1-003c-47a3-ad8d-a489bcdb5cd1" providerId="AD" clId="Web-{3FB86587-14DE-219B-18C4-49E2F9DE4DED}" dt="2021-03-09T00:46:53.020" v="94" actId="20577"/>
          <ac:spMkLst>
            <pc:docMk/>
            <pc:sldMk cId="3557940788" sldId="260"/>
            <ac:spMk id="5" creationId="{A27BB62D-B61A-48EA-8362-34E2F14C3EE1}"/>
          </ac:spMkLst>
        </pc:spChg>
        <pc:spChg chg="mod">
          <ac:chgData name="Hafiz Moghul" userId="S::hmoghul@tarbiyahacademy.org::ce2a89a1-003c-47a3-ad8d-a489bcdb5cd1" providerId="AD" clId="Web-{3FB86587-14DE-219B-18C4-49E2F9DE4DED}" dt="2021-03-09T00:46:25.488" v="89" actId="20577"/>
          <ac:spMkLst>
            <pc:docMk/>
            <pc:sldMk cId="3557940788" sldId="260"/>
            <ac:spMk id="6" creationId="{32FF2038-8E25-414C-8D66-B1D3BCA85C55}"/>
          </ac:spMkLst>
        </pc:spChg>
        <pc:spChg chg="mod">
          <ac:chgData name="Hafiz Moghul" userId="S::hmoghul@tarbiyahacademy.org::ce2a89a1-003c-47a3-ad8d-a489bcdb5cd1" providerId="AD" clId="Web-{3FB86587-14DE-219B-18C4-49E2F9DE4DED}" dt="2021-03-09T00:46:59.411" v="95" actId="20577"/>
          <ac:spMkLst>
            <pc:docMk/>
            <pc:sldMk cId="3557940788" sldId="260"/>
            <ac:spMk id="7" creationId="{347FA631-417F-410E-A8A8-FD62B831631F}"/>
          </ac:spMkLst>
        </pc:spChg>
        <pc:spChg chg="mod">
          <ac:chgData name="Hafiz Moghul" userId="S::hmoghul@tarbiyahacademy.org::ce2a89a1-003c-47a3-ad8d-a489bcdb5cd1" providerId="AD" clId="Web-{3FB86587-14DE-219B-18C4-49E2F9DE4DED}" dt="2021-03-09T00:46:29.441" v="90" actId="20577"/>
          <ac:spMkLst>
            <pc:docMk/>
            <pc:sldMk cId="3557940788" sldId="260"/>
            <ac:spMk id="8" creationId="{B34EC119-9D85-4125-AD87-428CEBF28C6B}"/>
          </ac:spMkLst>
        </pc:spChg>
      </pc:sldChg>
      <pc:sldChg chg="modSp mod modClrScheme chgLayout">
        <pc:chgData name="Hafiz Moghul" userId="S::hmoghul@tarbiyahacademy.org::ce2a89a1-003c-47a3-ad8d-a489bcdb5cd1" providerId="AD" clId="Web-{3FB86587-14DE-219B-18C4-49E2F9DE4DED}" dt="2021-03-09T01:05:12.824" v="255"/>
        <pc:sldMkLst>
          <pc:docMk/>
          <pc:sldMk cId="3683573202" sldId="261"/>
        </pc:sldMkLst>
        <pc:spChg chg="mod ord">
          <ac:chgData name="Hafiz Moghul" userId="S::hmoghul@tarbiyahacademy.org::ce2a89a1-003c-47a3-ad8d-a489bcdb5cd1" providerId="AD" clId="Web-{3FB86587-14DE-219B-18C4-49E2F9DE4DED}" dt="2021-03-09T01:05:12.824" v="255"/>
          <ac:spMkLst>
            <pc:docMk/>
            <pc:sldMk cId="3683573202" sldId="261"/>
            <ac:spMk id="2" creationId="{8418264B-8003-4343-AF11-35CE9E4C8E8A}"/>
          </ac:spMkLst>
        </pc:spChg>
        <pc:spChg chg="mod ord">
          <ac:chgData name="Hafiz Moghul" userId="S::hmoghul@tarbiyahacademy.org::ce2a89a1-003c-47a3-ad8d-a489bcdb5cd1" providerId="AD" clId="Web-{3FB86587-14DE-219B-18C4-49E2F9DE4DED}" dt="2021-03-09T01:05:12.824" v="255"/>
          <ac:spMkLst>
            <pc:docMk/>
            <pc:sldMk cId="3683573202" sldId="261"/>
            <ac:spMk id="3" creationId="{10446D06-9BBB-45BB-81B8-260B75F2B45E}"/>
          </ac:spMkLst>
        </pc:spChg>
      </pc:sldChg>
      <pc:sldChg chg="addSp delSp modSp mod setBg modClrScheme chgLayout">
        <pc:chgData name="Hafiz Moghul" userId="S::hmoghul@tarbiyahacademy.org::ce2a89a1-003c-47a3-ad8d-a489bcdb5cd1" providerId="AD" clId="Web-{3FB86587-14DE-219B-18C4-49E2F9DE4DED}" dt="2021-03-09T01:06:31.482" v="269"/>
        <pc:sldMkLst>
          <pc:docMk/>
          <pc:sldMk cId="1877197446" sldId="262"/>
        </pc:sldMkLst>
        <pc:spChg chg="mod ord">
          <ac:chgData name="Hafiz Moghul" userId="S::hmoghul@tarbiyahacademy.org::ce2a89a1-003c-47a3-ad8d-a489bcdb5cd1" providerId="AD" clId="Web-{3FB86587-14DE-219B-18C4-49E2F9DE4DED}" dt="2021-03-09T01:06:31.482" v="269"/>
          <ac:spMkLst>
            <pc:docMk/>
            <pc:sldMk cId="1877197446" sldId="262"/>
            <ac:spMk id="2" creationId="{F0DF7958-2220-46AC-841D-5725A319E177}"/>
          </ac:spMkLst>
        </pc:spChg>
        <pc:spChg chg="mod ord">
          <ac:chgData name="Hafiz Moghul" userId="S::hmoghul@tarbiyahacademy.org::ce2a89a1-003c-47a3-ad8d-a489bcdb5cd1" providerId="AD" clId="Web-{3FB86587-14DE-219B-18C4-49E2F9DE4DED}" dt="2021-03-09T01:06:31.482" v="269"/>
          <ac:spMkLst>
            <pc:docMk/>
            <pc:sldMk cId="1877197446" sldId="262"/>
            <ac:spMk id="3" creationId="{69394E92-609B-40CF-808E-B1B4999BDE0E}"/>
          </ac:spMkLst>
        </pc:spChg>
        <pc:spChg chg="add del">
          <ac:chgData name="Hafiz Moghul" userId="S::hmoghul@tarbiyahacademy.org::ce2a89a1-003c-47a3-ad8d-a489bcdb5cd1" providerId="AD" clId="Web-{3FB86587-14DE-219B-18C4-49E2F9DE4DED}" dt="2021-03-09T01:06:31.482" v="269"/>
          <ac:spMkLst>
            <pc:docMk/>
            <pc:sldMk cId="1877197446" sldId="262"/>
            <ac:spMk id="5" creationId="{5118BA95-03E7-41B7-B442-0AF8C0A7FF68}"/>
          </ac:spMkLst>
        </pc:spChg>
        <pc:spChg chg="add del">
          <ac:chgData name="Hafiz Moghul" userId="S::hmoghul@tarbiyahacademy.org::ce2a89a1-003c-47a3-ad8d-a489bcdb5cd1" providerId="AD" clId="Web-{3FB86587-14DE-219B-18C4-49E2F9DE4DED}" dt="2021-03-09T01:06:31.482" v="269"/>
          <ac:spMkLst>
            <pc:docMk/>
            <pc:sldMk cId="1877197446" sldId="262"/>
            <ac:spMk id="6" creationId="{AD9B3EAD-A2B3-42C4-927C-3455E3E69EE6}"/>
          </ac:spMkLst>
        </pc:spChg>
        <pc:spChg chg="add del">
          <ac:chgData name="Hafiz Moghul" userId="S::hmoghul@tarbiyahacademy.org::ce2a89a1-003c-47a3-ad8d-a489bcdb5cd1" providerId="AD" clId="Web-{3FB86587-14DE-219B-18C4-49E2F9DE4DED}" dt="2021-03-09T01:06:00.700" v="263"/>
          <ac:spMkLst>
            <pc:docMk/>
            <pc:sldMk cId="1877197446" sldId="262"/>
            <ac:spMk id="8" creationId="{E009DD9B-5EE2-4C0D-8B2B-351C8C102205}"/>
          </ac:spMkLst>
        </pc:spChg>
        <pc:spChg chg="add del">
          <ac:chgData name="Hafiz Moghul" userId="S::hmoghul@tarbiyahacademy.org::ce2a89a1-003c-47a3-ad8d-a489bcdb5cd1" providerId="AD" clId="Web-{3FB86587-14DE-219B-18C4-49E2F9DE4DED}" dt="2021-03-09T01:06:00.700" v="263"/>
          <ac:spMkLst>
            <pc:docMk/>
            <pc:sldMk cId="1877197446" sldId="262"/>
            <ac:spMk id="10" creationId="{E720DB99-7745-4E75-9D96-AAB6D55C531E}"/>
          </ac:spMkLst>
        </pc:spChg>
        <pc:spChg chg="add del">
          <ac:chgData name="Hafiz Moghul" userId="S::hmoghul@tarbiyahacademy.org::ce2a89a1-003c-47a3-ad8d-a489bcdb5cd1" providerId="AD" clId="Web-{3FB86587-14DE-219B-18C4-49E2F9DE4DED}" dt="2021-03-09T01:06:00.700" v="263"/>
          <ac:spMkLst>
            <pc:docMk/>
            <pc:sldMk cId="1877197446" sldId="262"/>
            <ac:spMk id="12" creationId="{D68803C4-E159-4360-B7BB-74205C8F782D}"/>
          </ac:spMkLst>
        </pc:spChg>
        <pc:spChg chg="add del">
          <ac:chgData name="Hafiz Moghul" userId="S::hmoghul@tarbiyahacademy.org::ce2a89a1-003c-47a3-ad8d-a489bcdb5cd1" providerId="AD" clId="Web-{3FB86587-14DE-219B-18C4-49E2F9DE4DED}" dt="2021-03-09T01:06:00.700" v="263"/>
          <ac:spMkLst>
            <pc:docMk/>
            <pc:sldMk cId="1877197446" sldId="262"/>
            <ac:spMk id="14" creationId="{504B0465-3B07-49BF-BEA7-D81476246293}"/>
          </ac:spMkLst>
        </pc:spChg>
        <pc:spChg chg="add">
          <ac:chgData name="Hafiz Moghul" userId="S::hmoghul@tarbiyahacademy.org::ce2a89a1-003c-47a3-ad8d-a489bcdb5cd1" providerId="AD" clId="Web-{3FB86587-14DE-219B-18C4-49E2F9DE4DED}" dt="2021-03-09T01:06:31.482" v="269"/>
          <ac:spMkLst>
            <pc:docMk/>
            <pc:sldMk cId="1877197446" sldId="262"/>
            <ac:spMk id="15" creationId="{5118BA95-03E7-41B7-B442-0AF8C0A7FF68}"/>
          </ac:spMkLst>
        </pc:spChg>
        <pc:spChg chg="add del">
          <ac:chgData name="Hafiz Moghul" userId="S::hmoghul@tarbiyahacademy.org::ce2a89a1-003c-47a3-ad8d-a489bcdb5cd1" providerId="AD" clId="Web-{3FB86587-14DE-219B-18C4-49E2F9DE4DED}" dt="2021-03-09T01:06:00.700" v="263"/>
          <ac:spMkLst>
            <pc:docMk/>
            <pc:sldMk cId="1877197446" sldId="262"/>
            <ac:spMk id="16" creationId="{49B7FFA5-14CB-4A4F-9BCC-CA3AA5D9D276}"/>
          </ac:spMkLst>
        </pc:spChg>
        <pc:spChg chg="add del">
          <ac:chgData name="Hafiz Moghul" userId="S::hmoghul@tarbiyahacademy.org::ce2a89a1-003c-47a3-ad8d-a489bcdb5cd1" providerId="AD" clId="Web-{3FB86587-14DE-219B-18C4-49E2F9DE4DED}" dt="2021-03-09T01:06:00.700" v="263"/>
          <ac:spMkLst>
            <pc:docMk/>
            <pc:sldMk cId="1877197446" sldId="262"/>
            <ac:spMk id="18" creationId="{04E48745-7512-4EC2-9E20-9092D12150CA}"/>
          </ac:spMkLst>
        </pc:spChg>
        <pc:spChg chg="add">
          <ac:chgData name="Hafiz Moghul" userId="S::hmoghul@tarbiyahacademy.org::ce2a89a1-003c-47a3-ad8d-a489bcdb5cd1" providerId="AD" clId="Web-{3FB86587-14DE-219B-18C4-49E2F9DE4DED}" dt="2021-03-09T01:06:31.482" v="269"/>
          <ac:spMkLst>
            <pc:docMk/>
            <pc:sldMk cId="1877197446" sldId="262"/>
            <ac:spMk id="24" creationId="{AD9B3EAD-A2B3-42C4-927C-3455E3E69EE6}"/>
          </ac:spMkLst>
        </pc:spChg>
        <pc:grpChg chg="add del">
          <ac:chgData name="Hafiz Moghul" userId="S::hmoghul@tarbiyahacademy.org::ce2a89a1-003c-47a3-ad8d-a489bcdb5cd1" providerId="AD" clId="Web-{3FB86587-14DE-219B-18C4-49E2F9DE4DED}" dt="2021-03-09T01:06:31.482" v="269"/>
          <ac:grpSpMkLst>
            <pc:docMk/>
            <pc:sldMk cId="1877197446" sldId="262"/>
            <ac:grpSpMk id="7" creationId="{4BF9B298-BC35-4C0F-8301-5D63A1E6D281}"/>
          </ac:grpSpMkLst>
        </pc:grpChg>
        <pc:grpChg chg="add">
          <ac:chgData name="Hafiz Moghul" userId="S::hmoghul@tarbiyahacademy.org::ce2a89a1-003c-47a3-ad8d-a489bcdb5cd1" providerId="AD" clId="Web-{3FB86587-14DE-219B-18C4-49E2F9DE4DED}" dt="2021-03-09T01:06:31.482" v="269"/>
          <ac:grpSpMkLst>
            <pc:docMk/>
            <pc:sldMk cId="1877197446" sldId="262"/>
            <ac:grpSpMk id="20" creationId="{E799C3D5-7D55-4046-808C-F290F456D6EF}"/>
          </ac:grpSpMkLst>
        </pc:grpChg>
      </pc:sldChg>
      <pc:sldChg chg="addSp delSp modSp mod setBg modClrScheme chgLayout">
        <pc:chgData name="Hafiz Moghul" userId="S::hmoghul@tarbiyahacademy.org::ce2a89a1-003c-47a3-ad8d-a489bcdb5cd1" providerId="AD" clId="Web-{3FB86587-14DE-219B-18C4-49E2F9DE4DED}" dt="2021-03-09T01:06:34.732" v="270"/>
        <pc:sldMkLst>
          <pc:docMk/>
          <pc:sldMk cId="3502463731" sldId="263"/>
        </pc:sldMkLst>
        <pc:spChg chg="mod ord">
          <ac:chgData name="Hafiz Moghul" userId="S::hmoghul@tarbiyahacademy.org::ce2a89a1-003c-47a3-ad8d-a489bcdb5cd1" providerId="AD" clId="Web-{3FB86587-14DE-219B-18C4-49E2F9DE4DED}" dt="2021-03-09T01:06:34.732" v="270"/>
          <ac:spMkLst>
            <pc:docMk/>
            <pc:sldMk cId="3502463731" sldId="263"/>
            <ac:spMk id="2" creationId="{6875B04D-7D60-4BF7-9D14-F41E453C2209}"/>
          </ac:spMkLst>
        </pc:spChg>
        <pc:spChg chg="mod ord">
          <ac:chgData name="Hafiz Moghul" userId="S::hmoghul@tarbiyahacademy.org::ce2a89a1-003c-47a3-ad8d-a489bcdb5cd1" providerId="AD" clId="Web-{3FB86587-14DE-219B-18C4-49E2F9DE4DED}" dt="2021-03-09T01:06:34.732" v="270"/>
          <ac:spMkLst>
            <pc:docMk/>
            <pc:sldMk cId="3502463731" sldId="263"/>
            <ac:spMk id="3" creationId="{E2B8ED37-1074-415C-B86E-ACF33AF9DDB5}"/>
          </ac:spMkLst>
        </pc:spChg>
        <pc:spChg chg="add del">
          <ac:chgData name="Hafiz Moghul" userId="S::hmoghul@tarbiyahacademy.org::ce2a89a1-003c-47a3-ad8d-a489bcdb5cd1" providerId="AD" clId="Web-{3FB86587-14DE-219B-18C4-49E2F9DE4DED}" dt="2021-03-09T01:06:34.732" v="270"/>
          <ac:spMkLst>
            <pc:docMk/>
            <pc:sldMk cId="3502463731" sldId="263"/>
            <ac:spMk id="9" creationId="{5118BA95-03E7-41B7-B442-0AF8C0A7FF68}"/>
          </ac:spMkLst>
        </pc:spChg>
        <pc:spChg chg="add del">
          <ac:chgData name="Hafiz Moghul" userId="S::hmoghul@tarbiyahacademy.org::ce2a89a1-003c-47a3-ad8d-a489bcdb5cd1" providerId="AD" clId="Web-{3FB86587-14DE-219B-18C4-49E2F9DE4DED}" dt="2021-03-09T01:06:34.732" v="270"/>
          <ac:spMkLst>
            <pc:docMk/>
            <pc:sldMk cId="3502463731" sldId="263"/>
            <ac:spMk id="11" creationId="{AD9B3EAD-A2B3-42C4-927C-3455E3E69EE6}"/>
          </ac:spMkLst>
        </pc:spChg>
        <pc:spChg chg="add">
          <ac:chgData name="Hafiz Moghul" userId="S::hmoghul@tarbiyahacademy.org::ce2a89a1-003c-47a3-ad8d-a489bcdb5cd1" providerId="AD" clId="Web-{3FB86587-14DE-219B-18C4-49E2F9DE4DED}" dt="2021-03-09T01:06:34.732" v="270"/>
          <ac:spMkLst>
            <pc:docMk/>
            <pc:sldMk cId="3502463731" sldId="263"/>
            <ac:spMk id="20" creationId="{5118BA95-03E7-41B7-B442-0AF8C0A7FF68}"/>
          </ac:spMkLst>
        </pc:spChg>
        <pc:spChg chg="add">
          <ac:chgData name="Hafiz Moghul" userId="S::hmoghul@tarbiyahacademy.org::ce2a89a1-003c-47a3-ad8d-a489bcdb5cd1" providerId="AD" clId="Web-{3FB86587-14DE-219B-18C4-49E2F9DE4DED}" dt="2021-03-09T01:06:34.732" v="270"/>
          <ac:spMkLst>
            <pc:docMk/>
            <pc:sldMk cId="3502463731" sldId="263"/>
            <ac:spMk id="26" creationId="{AD9B3EAD-A2B3-42C4-927C-3455E3E69EE6}"/>
          </ac:spMkLst>
        </pc:spChg>
        <pc:grpChg chg="add del">
          <ac:chgData name="Hafiz Moghul" userId="S::hmoghul@tarbiyahacademy.org::ce2a89a1-003c-47a3-ad8d-a489bcdb5cd1" providerId="AD" clId="Web-{3FB86587-14DE-219B-18C4-49E2F9DE4DED}" dt="2021-03-09T01:06:34.732" v="270"/>
          <ac:grpSpMkLst>
            <pc:docMk/>
            <pc:sldMk cId="3502463731" sldId="263"/>
            <ac:grpSpMk id="13" creationId="{4BF9B298-BC35-4C0F-8301-5D63A1E6D281}"/>
          </ac:grpSpMkLst>
        </pc:grpChg>
        <pc:grpChg chg="add">
          <ac:chgData name="Hafiz Moghul" userId="S::hmoghul@tarbiyahacademy.org::ce2a89a1-003c-47a3-ad8d-a489bcdb5cd1" providerId="AD" clId="Web-{3FB86587-14DE-219B-18C4-49E2F9DE4DED}" dt="2021-03-09T01:06:34.732" v="270"/>
          <ac:grpSpMkLst>
            <pc:docMk/>
            <pc:sldMk cId="3502463731" sldId="263"/>
            <ac:grpSpMk id="22" creationId="{E799C3D5-7D55-4046-808C-F290F456D6EF}"/>
          </ac:grpSpMkLst>
        </pc:grpChg>
      </pc:sldChg>
      <pc:sldChg chg="addSp modSp mod modClrScheme chgLayout">
        <pc:chgData name="Hafiz Moghul" userId="S::hmoghul@tarbiyahacademy.org::ce2a89a1-003c-47a3-ad8d-a489bcdb5cd1" providerId="AD" clId="Web-{3FB86587-14DE-219B-18C4-49E2F9DE4DED}" dt="2021-03-09T01:05:12.824" v="255"/>
        <pc:sldMkLst>
          <pc:docMk/>
          <pc:sldMk cId="2992316244" sldId="264"/>
        </pc:sldMkLst>
        <pc:spChg chg="mod ord">
          <ac:chgData name="Hafiz Moghul" userId="S::hmoghul@tarbiyahacademy.org::ce2a89a1-003c-47a3-ad8d-a489bcdb5cd1" providerId="AD" clId="Web-{3FB86587-14DE-219B-18C4-49E2F9DE4DED}" dt="2021-03-09T01:05:12.824" v="255"/>
          <ac:spMkLst>
            <pc:docMk/>
            <pc:sldMk cId="2992316244" sldId="264"/>
            <ac:spMk id="2" creationId="{3A0A6101-C338-4A3F-8407-A8748E81B3AF}"/>
          </ac:spMkLst>
        </pc:spChg>
        <pc:spChg chg="mod ord">
          <ac:chgData name="Hafiz Moghul" userId="S::hmoghul@tarbiyahacademy.org::ce2a89a1-003c-47a3-ad8d-a489bcdb5cd1" providerId="AD" clId="Web-{3FB86587-14DE-219B-18C4-49E2F9DE4DED}" dt="2021-03-09T01:05:12.824" v="255"/>
          <ac:spMkLst>
            <pc:docMk/>
            <pc:sldMk cId="2992316244" sldId="264"/>
            <ac:spMk id="3" creationId="{1F9033C6-59B5-4540-9337-3B042D0D6F0A}"/>
          </ac:spMkLst>
        </pc:spChg>
        <pc:spChg chg="add mod">
          <ac:chgData name="Hafiz Moghul" userId="S::hmoghul@tarbiyahacademy.org::ce2a89a1-003c-47a3-ad8d-a489bcdb5cd1" providerId="AD" clId="Web-{3FB86587-14DE-219B-18C4-49E2F9DE4DED}" dt="2021-03-09T00:48:15.554" v="110" actId="20577"/>
          <ac:spMkLst>
            <pc:docMk/>
            <pc:sldMk cId="2992316244" sldId="264"/>
            <ac:spMk id="4" creationId="{5F1580B4-87DD-4CF7-944D-EAECA7BCFB2A}"/>
          </ac:spMkLst>
        </pc:spChg>
        <pc:spChg chg="add mod">
          <ac:chgData name="Hafiz Moghul" userId="S::hmoghul@tarbiyahacademy.org::ce2a89a1-003c-47a3-ad8d-a489bcdb5cd1" providerId="AD" clId="Web-{3FB86587-14DE-219B-18C4-49E2F9DE4DED}" dt="2021-03-09T00:47:41.678" v="102" actId="1076"/>
          <ac:spMkLst>
            <pc:docMk/>
            <pc:sldMk cId="2992316244" sldId="264"/>
            <ac:spMk id="5" creationId="{9E6048A8-934E-4928-8E83-D7D816E62B9B}"/>
          </ac:spMkLst>
        </pc:spChg>
      </pc:sldChg>
      <pc:sldChg chg="addSp modSp mod setBg modClrScheme chgLayout">
        <pc:chgData name="Hafiz Moghul" userId="S::hmoghul@tarbiyahacademy.org::ce2a89a1-003c-47a3-ad8d-a489bcdb5cd1" providerId="AD" clId="Web-{3FB86587-14DE-219B-18C4-49E2F9DE4DED}" dt="2021-03-09T01:08:20.564" v="275"/>
        <pc:sldMkLst>
          <pc:docMk/>
          <pc:sldMk cId="3363209014" sldId="265"/>
        </pc:sldMkLst>
        <pc:spChg chg="mod ord">
          <ac:chgData name="Hafiz Moghul" userId="S::hmoghul@tarbiyahacademy.org::ce2a89a1-003c-47a3-ad8d-a489bcdb5cd1" providerId="AD" clId="Web-{3FB86587-14DE-219B-18C4-49E2F9DE4DED}" dt="2021-03-09T01:08:20.564" v="275"/>
          <ac:spMkLst>
            <pc:docMk/>
            <pc:sldMk cId="3363209014" sldId="265"/>
            <ac:spMk id="2" creationId="{D5E47342-CDF8-4344-96A1-C37CB70CB51E}"/>
          </ac:spMkLst>
        </pc:spChg>
        <pc:spChg chg="mod ord">
          <ac:chgData name="Hafiz Moghul" userId="S::hmoghul@tarbiyahacademy.org::ce2a89a1-003c-47a3-ad8d-a489bcdb5cd1" providerId="AD" clId="Web-{3FB86587-14DE-219B-18C4-49E2F9DE4DED}" dt="2021-03-09T01:08:20.564" v="275"/>
          <ac:spMkLst>
            <pc:docMk/>
            <pc:sldMk cId="3363209014" sldId="265"/>
            <ac:spMk id="3" creationId="{B4B2206F-ED6E-4642-B8F9-9A0A3D48811B}"/>
          </ac:spMkLst>
        </pc:spChg>
        <pc:spChg chg="add">
          <ac:chgData name="Hafiz Moghul" userId="S::hmoghul@tarbiyahacademy.org::ce2a89a1-003c-47a3-ad8d-a489bcdb5cd1" providerId="AD" clId="Web-{3FB86587-14DE-219B-18C4-49E2F9DE4DED}" dt="2021-03-09T01:08:20.564" v="275"/>
          <ac:spMkLst>
            <pc:docMk/>
            <pc:sldMk cId="3363209014" sldId="265"/>
            <ac:spMk id="9" creationId="{5118BA95-03E7-41B7-B442-0AF8C0A7FF68}"/>
          </ac:spMkLst>
        </pc:spChg>
        <pc:spChg chg="add">
          <ac:chgData name="Hafiz Moghul" userId="S::hmoghul@tarbiyahacademy.org::ce2a89a1-003c-47a3-ad8d-a489bcdb5cd1" providerId="AD" clId="Web-{3FB86587-14DE-219B-18C4-49E2F9DE4DED}" dt="2021-03-09T01:08:20.564" v="275"/>
          <ac:spMkLst>
            <pc:docMk/>
            <pc:sldMk cId="3363209014" sldId="265"/>
            <ac:spMk id="15" creationId="{AD9B3EAD-A2B3-42C4-927C-3455E3E69EE6}"/>
          </ac:spMkLst>
        </pc:spChg>
        <pc:grpChg chg="add">
          <ac:chgData name="Hafiz Moghul" userId="S::hmoghul@tarbiyahacademy.org::ce2a89a1-003c-47a3-ad8d-a489bcdb5cd1" providerId="AD" clId="Web-{3FB86587-14DE-219B-18C4-49E2F9DE4DED}" dt="2021-03-09T01:08:20.564" v="275"/>
          <ac:grpSpMkLst>
            <pc:docMk/>
            <pc:sldMk cId="3363209014" sldId="265"/>
            <ac:grpSpMk id="11" creationId="{E799C3D5-7D55-4046-808C-F290F456D6EF}"/>
          </ac:grpSpMkLst>
        </pc:grpChg>
      </pc:sldChg>
      <pc:sldChg chg="modSp mod modClrScheme chgLayout">
        <pc:chgData name="Hafiz Moghul" userId="S::hmoghul@tarbiyahacademy.org::ce2a89a1-003c-47a3-ad8d-a489bcdb5cd1" providerId="AD" clId="Web-{3FB86587-14DE-219B-18C4-49E2F9DE4DED}" dt="2021-03-09T01:05:12.824" v="255"/>
        <pc:sldMkLst>
          <pc:docMk/>
          <pc:sldMk cId="2257075687" sldId="266"/>
        </pc:sldMkLst>
        <pc:spChg chg="mod ord">
          <ac:chgData name="Hafiz Moghul" userId="S::hmoghul@tarbiyahacademy.org::ce2a89a1-003c-47a3-ad8d-a489bcdb5cd1" providerId="AD" clId="Web-{3FB86587-14DE-219B-18C4-49E2F9DE4DED}" dt="2021-03-09T01:05:12.824" v="255"/>
          <ac:spMkLst>
            <pc:docMk/>
            <pc:sldMk cId="2257075687" sldId="266"/>
            <ac:spMk id="2" creationId="{EF3B8137-F1D9-4BFD-8D9C-672449CC204A}"/>
          </ac:spMkLst>
        </pc:spChg>
        <pc:spChg chg="mod ord">
          <ac:chgData name="Hafiz Moghul" userId="S::hmoghul@tarbiyahacademy.org::ce2a89a1-003c-47a3-ad8d-a489bcdb5cd1" providerId="AD" clId="Web-{3FB86587-14DE-219B-18C4-49E2F9DE4DED}" dt="2021-03-09T01:05:12.824" v="255"/>
          <ac:spMkLst>
            <pc:docMk/>
            <pc:sldMk cId="2257075687" sldId="266"/>
            <ac:spMk id="3" creationId="{228E3CA9-CAB9-4E95-8F10-7318DFE55D1D}"/>
          </ac:spMkLst>
        </pc:spChg>
      </pc:sldChg>
      <pc:sldChg chg="modSp mod modClrScheme chgLayout">
        <pc:chgData name="Hafiz Moghul" userId="S::hmoghul@tarbiyahacademy.org::ce2a89a1-003c-47a3-ad8d-a489bcdb5cd1" providerId="AD" clId="Web-{3FB86587-14DE-219B-18C4-49E2F9DE4DED}" dt="2021-03-09T01:05:12.824" v="255"/>
        <pc:sldMkLst>
          <pc:docMk/>
          <pc:sldMk cId="3472861941" sldId="267"/>
        </pc:sldMkLst>
        <pc:spChg chg="mod ord">
          <ac:chgData name="Hafiz Moghul" userId="S::hmoghul@tarbiyahacademy.org::ce2a89a1-003c-47a3-ad8d-a489bcdb5cd1" providerId="AD" clId="Web-{3FB86587-14DE-219B-18C4-49E2F9DE4DED}" dt="2021-03-09T01:05:12.824" v="255"/>
          <ac:spMkLst>
            <pc:docMk/>
            <pc:sldMk cId="3472861941" sldId="267"/>
            <ac:spMk id="2" creationId="{05FDDEE5-C58C-410E-877B-A6F587CE4505}"/>
          </ac:spMkLst>
        </pc:spChg>
        <pc:spChg chg="mod ord">
          <ac:chgData name="Hafiz Moghul" userId="S::hmoghul@tarbiyahacademy.org::ce2a89a1-003c-47a3-ad8d-a489bcdb5cd1" providerId="AD" clId="Web-{3FB86587-14DE-219B-18C4-49E2F9DE4DED}" dt="2021-03-09T01:05:12.824" v="255"/>
          <ac:spMkLst>
            <pc:docMk/>
            <pc:sldMk cId="3472861941" sldId="267"/>
            <ac:spMk id="3" creationId="{C279931A-FE51-419C-BD8E-E3C3B9CA4254}"/>
          </ac:spMkLst>
        </pc:spChg>
      </pc:sldChg>
      <pc:sldChg chg="addSp modSp new mod setBg modClrScheme chgLayout">
        <pc:chgData name="Hafiz Moghul" userId="S::hmoghul@tarbiyahacademy.org::ce2a89a1-003c-47a3-ad8d-a489bcdb5cd1" providerId="AD" clId="Web-{3FB86587-14DE-219B-18C4-49E2F9DE4DED}" dt="2021-03-09T01:08:00.329" v="274"/>
        <pc:sldMkLst>
          <pc:docMk/>
          <pc:sldMk cId="2221712732" sldId="268"/>
        </pc:sldMkLst>
        <pc:spChg chg="mod ord">
          <ac:chgData name="Hafiz Moghul" userId="S::hmoghul@tarbiyahacademy.org::ce2a89a1-003c-47a3-ad8d-a489bcdb5cd1" providerId="AD" clId="Web-{3FB86587-14DE-219B-18C4-49E2F9DE4DED}" dt="2021-03-09T01:08:00.329" v="274"/>
          <ac:spMkLst>
            <pc:docMk/>
            <pc:sldMk cId="2221712732" sldId="268"/>
            <ac:spMk id="2" creationId="{DE8B3404-93AD-4955-ADC6-5629E78C6F3B}"/>
          </ac:spMkLst>
        </pc:spChg>
        <pc:spChg chg="mod ord">
          <ac:chgData name="Hafiz Moghul" userId="S::hmoghul@tarbiyahacademy.org::ce2a89a1-003c-47a3-ad8d-a489bcdb5cd1" providerId="AD" clId="Web-{3FB86587-14DE-219B-18C4-49E2F9DE4DED}" dt="2021-03-09T01:08:00.329" v="274"/>
          <ac:spMkLst>
            <pc:docMk/>
            <pc:sldMk cId="2221712732" sldId="268"/>
            <ac:spMk id="3" creationId="{B985ED9B-B30C-4623-90A2-241D5BB36327}"/>
          </ac:spMkLst>
        </pc:spChg>
        <pc:spChg chg="add">
          <ac:chgData name="Hafiz Moghul" userId="S::hmoghul@tarbiyahacademy.org::ce2a89a1-003c-47a3-ad8d-a489bcdb5cd1" providerId="AD" clId="Web-{3FB86587-14DE-219B-18C4-49E2F9DE4DED}" dt="2021-03-09T01:08:00.329" v="274"/>
          <ac:spMkLst>
            <pc:docMk/>
            <pc:sldMk cId="2221712732" sldId="268"/>
            <ac:spMk id="8" creationId="{5118BA95-03E7-41B7-B442-0AF8C0A7FF68}"/>
          </ac:spMkLst>
        </pc:spChg>
        <pc:spChg chg="add">
          <ac:chgData name="Hafiz Moghul" userId="S::hmoghul@tarbiyahacademy.org::ce2a89a1-003c-47a3-ad8d-a489bcdb5cd1" providerId="AD" clId="Web-{3FB86587-14DE-219B-18C4-49E2F9DE4DED}" dt="2021-03-09T01:08:00.329" v="274"/>
          <ac:spMkLst>
            <pc:docMk/>
            <pc:sldMk cId="2221712732" sldId="268"/>
            <ac:spMk id="14" creationId="{AD9B3EAD-A2B3-42C4-927C-3455E3E69EE6}"/>
          </ac:spMkLst>
        </pc:spChg>
        <pc:grpChg chg="add">
          <ac:chgData name="Hafiz Moghul" userId="S::hmoghul@tarbiyahacademy.org::ce2a89a1-003c-47a3-ad8d-a489bcdb5cd1" providerId="AD" clId="Web-{3FB86587-14DE-219B-18C4-49E2F9DE4DED}" dt="2021-03-09T01:08:00.329" v="274"/>
          <ac:grpSpMkLst>
            <pc:docMk/>
            <pc:sldMk cId="2221712732" sldId="268"/>
            <ac:grpSpMk id="10" creationId="{E799C3D5-7D55-4046-808C-F290F456D6EF}"/>
          </ac:grpSpMkLst>
        </pc:grpChg>
      </pc:sldChg>
      <pc:sldMasterChg chg="del delSldLayout">
        <pc:chgData name="Hafiz Moghul" userId="S::hmoghul@tarbiyahacademy.org::ce2a89a1-003c-47a3-ad8d-a489bcdb5cd1" providerId="AD" clId="Web-{3FB86587-14DE-219B-18C4-49E2F9DE4DED}" dt="2021-03-09T01:05:12.824" v="255"/>
        <pc:sldMasterMkLst>
          <pc:docMk/>
          <pc:sldMasterMk cId="0" sldId="2147483648"/>
        </pc:sldMasterMkLst>
        <pc:sldLayoutChg chg="del">
          <pc:chgData name="Hafiz Moghul" userId="S::hmoghul@tarbiyahacademy.org::ce2a89a1-003c-47a3-ad8d-a489bcdb5cd1" providerId="AD" clId="Web-{3FB86587-14DE-219B-18C4-49E2F9DE4DED}" dt="2021-03-09T01:05:12.824" v="255"/>
          <pc:sldLayoutMkLst>
            <pc:docMk/>
            <pc:sldMasterMk cId="0" sldId="2147483648"/>
            <pc:sldLayoutMk cId="0" sldId="2147483649"/>
          </pc:sldLayoutMkLst>
        </pc:sldLayoutChg>
        <pc:sldLayoutChg chg="del">
          <pc:chgData name="Hafiz Moghul" userId="S::hmoghul@tarbiyahacademy.org::ce2a89a1-003c-47a3-ad8d-a489bcdb5cd1" providerId="AD" clId="Web-{3FB86587-14DE-219B-18C4-49E2F9DE4DED}" dt="2021-03-09T01:05:12.824" v="255"/>
          <pc:sldLayoutMkLst>
            <pc:docMk/>
            <pc:sldMasterMk cId="0" sldId="2147483648"/>
            <pc:sldLayoutMk cId="0" sldId="2147483650"/>
          </pc:sldLayoutMkLst>
        </pc:sldLayoutChg>
        <pc:sldLayoutChg chg="del">
          <pc:chgData name="Hafiz Moghul" userId="S::hmoghul@tarbiyahacademy.org::ce2a89a1-003c-47a3-ad8d-a489bcdb5cd1" providerId="AD" clId="Web-{3FB86587-14DE-219B-18C4-49E2F9DE4DED}" dt="2021-03-09T01:05:12.824" v="255"/>
          <pc:sldLayoutMkLst>
            <pc:docMk/>
            <pc:sldMasterMk cId="0" sldId="2147483648"/>
            <pc:sldLayoutMk cId="0" sldId="2147483651"/>
          </pc:sldLayoutMkLst>
        </pc:sldLayoutChg>
        <pc:sldLayoutChg chg="del">
          <pc:chgData name="Hafiz Moghul" userId="S::hmoghul@tarbiyahacademy.org::ce2a89a1-003c-47a3-ad8d-a489bcdb5cd1" providerId="AD" clId="Web-{3FB86587-14DE-219B-18C4-49E2F9DE4DED}" dt="2021-03-09T01:05:12.824" v="255"/>
          <pc:sldLayoutMkLst>
            <pc:docMk/>
            <pc:sldMasterMk cId="0" sldId="2147483648"/>
            <pc:sldLayoutMk cId="0" sldId="2147483652"/>
          </pc:sldLayoutMkLst>
        </pc:sldLayoutChg>
        <pc:sldLayoutChg chg="del">
          <pc:chgData name="Hafiz Moghul" userId="S::hmoghul@tarbiyahacademy.org::ce2a89a1-003c-47a3-ad8d-a489bcdb5cd1" providerId="AD" clId="Web-{3FB86587-14DE-219B-18C4-49E2F9DE4DED}" dt="2021-03-09T01:05:12.824" v="255"/>
          <pc:sldLayoutMkLst>
            <pc:docMk/>
            <pc:sldMasterMk cId="0" sldId="2147483648"/>
            <pc:sldLayoutMk cId="0" sldId="2147483653"/>
          </pc:sldLayoutMkLst>
        </pc:sldLayoutChg>
        <pc:sldLayoutChg chg="del">
          <pc:chgData name="Hafiz Moghul" userId="S::hmoghul@tarbiyahacademy.org::ce2a89a1-003c-47a3-ad8d-a489bcdb5cd1" providerId="AD" clId="Web-{3FB86587-14DE-219B-18C4-49E2F9DE4DED}" dt="2021-03-09T01:05:12.824" v="255"/>
          <pc:sldLayoutMkLst>
            <pc:docMk/>
            <pc:sldMasterMk cId="0" sldId="2147483648"/>
            <pc:sldLayoutMk cId="0" sldId="2147483654"/>
          </pc:sldLayoutMkLst>
        </pc:sldLayoutChg>
        <pc:sldLayoutChg chg="del">
          <pc:chgData name="Hafiz Moghul" userId="S::hmoghul@tarbiyahacademy.org::ce2a89a1-003c-47a3-ad8d-a489bcdb5cd1" providerId="AD" clId="Web-{3FB86587-14DE-219B-18C4-49E2F9DE4DED}" dt="2021-03-09T01:05:12.824" v="255"/>
          <pc:sldLayoutMkLst>
            <pc:docMk/>
            <pc:sldMasterMk cId="0" sldId="2147483648"/>
            <pc:sldLayoutMk cId="0" sldId="2147483655"/>
          </pc:sldLayoutMkLst>
        </pc:sldLayoutChg>
        <pc:sldLayoutChg chg="del">
          <pc:chgData name="Hafiz Moghul" userId="S::hmoghul@tarbiyahacademy.org::ce2a89a1-003c-47a3-ad8d-a489bcdb5cd1" providerId="AD" clId="Web-{3FB86587-14DE-219B-18C4-49E2F9DE4DED}" dt="2021-03-09T01:05:12.824" v="255"/>
          <pc:sldLayoutMkLst>
            <pc:docMk/>
            <pc:sldMasterMk cId="0" sldId="2147483648"/>
            <pc:sldLayoutMk cId="0" sldId="2147483656"/>
          </pc:sldLayoutMkLst>
        </pc:sldLayoutChg>
        <pc:sldLayoutChg chg="del">
          <pc:chgData name="Hafiz Moghul" userId="S::hmoghul@tarbiyahacademy.org::ce2a89a1-003c-47a3-ad8d-a489bcdb5cd1" providerId="AD" clId="Web-{3FB86587-14DE-219B-18C4-49E2F9DE4DED}" dt="2021-03-09T01:05:12.824" v="255"/>
          <pc:sldLayoutMkLst>
            <pc:docMk/>
            <pc:sldMasterMk cId="0" sldId="2147483648"/>
            <pc:sldLayoutMk cId="0" sldId="2147483657"/>
          </pc:sldLayoutMkLst>
        </pc:sldLayoutChg>
        <pc:sldLayoutChg chg="del">
          <pc:chgData name="Hafiz Moghul" userId="S::hmoghul@tarbiyahacademy.org::ce2a89a1-003c-47a3-ad8d-a489bcdb5cd1" providerId="AD" clId="Web-{3FB86587-14DE-219B-18C4-49E2F9DE4DED}" dt="2021-03-09T01:05:12.824" v="255"/>
          <pc:sldLayoutMkLst>
            <pc:docMk/>
            <pc:sldMasterMk cId="0" sldId="2147483648"/>
            <pc:sldLayoutMk cId="0" sldId="2147483658"/>
          </pc:sldLayoutMkLst>
        </pc:sldLayoutChg>
        <pc:sldLayoutChg chg="del">
          <pc:chgData name="Hafiz Moghul" userId="S::hmoghul@tarbiyahacademy.org::ce2a89a1-003c-47a3-ad8d-a489bcdb5cd1" providerId="AD" clId="Web-{3FB86587-14DE-219B-18C4-49E2F9DE4DED}" dt="2021-03-09T01:05:12.824" v="255"/>
          <pc:sldLayoutMkLst>
            <pc:docMk/>
            <pc:sldMasterMk cId="0" sldId="2147483648"/>
            <pc:sldLayoutMk cId="0" sldId="2147483659"/>
          </pc:sldLayoutMkLst>
        </pc:sldLayoutChg>
        <pc:sldLayoutChg chg="del">
          <pc:chgData name="Hafiz Moghul" userId="S::hmoghul@tarbiyahacademy.org::ce2a89a1-003c-47a3-ad8d-a489bcdb5cd1" providerId="AD" clId="Web-{3FB86587-14DE-219B-18C4-49E2F9DE4DED}" dt="2021-03-09T01:05:12.824" v="255"/>
          <pc:sldLayoutMkLst>
            <pc:docMk/>
            <pc:sldMasterMk cId="0" sldId="2147483648"/>
            <pc:sldLayoutMk cId="0" sldId="2147483660"/>
          </pc:sldLayoutMkLst>
        </pc:sldLayoutChg>
        <pc:sldLayoutChg chg="del">
          <pc:chgData name="Hafiz Moghul" userId="S::hmoghul@tarbiyahacademy.org::ce2a89a1-003c-47a3-ad8d-a489bcdb5cd1" providerId="AD" clId="Web-{3FB86587-14DE-219B-18C4-49E2F9DE4DED}" dt="2021-03-09T01:05:12.824" v="255"/>
          <pc:sldLayoutMkLst>
            <pc:docMk/>
            <pc:sldMasterMk cId="0" sldId="2147483648"/>
            <pc:sldLayoutMk cId="0" sldId="2147483661"/>
          </pc:sldLayoutMkLst>
        </pc:sldLayoutChg>
        <pc:sldLayoutChg chg="del">
          <pc:chgData name="Hafiz Moghul" userId="S::hmoghul@tarbiyahacademy.org::ce2a89a1-003c-47a3-ad8d-a489bcdb5cd1" providerId="AD" clId="Web-{3FB86587-14DE-219B-18C4-49E2F9DE4DED}" dt="2021-03-09T01:05:12.824" v="255"/>
          <pc:sldLayoutMkLst>
            <pc:docMk/>
            <pc:sldMasterMk cId="0" sldId="2147483648"/>
            <pc:sldLayoutMk cId="0" sldId="2147483663"/>
          </pc:sldLayoutMkLst>
        </pc:sldLayoutChg>
        <pc:sldLayoutChg chg="del">
          <pc:chgData name="Hafiz Moghul" userId="S::hmoghul@tarbiyahacademy.org::ce2a89a1-003c-47a3-ad8d-a489bcdb5cd1" providerId="AD" clId="Web-{3FB86587-14DE-219B-18C4-49E2F9DE4DED}" dt="2021-03-09T01:05:12.824" v="255"/>
          <pc:sldLayoutMkLst>
            <pc:docMk/>
            <pc:sldMasterMk cId="0" sldId="2147483648"/>
            <pc:sldLayoutMk cId="0" sldId="2147483666"/>
          </pc:sldLayoutMkLst>
        </pc:sldLayoutChg>
        <pc:sldLayoutChg chg="del">
          <pc:chgData name="Hafiz Moghul" userId="S::hmoghul@tarbiyahacademy.org::ce2a89a1-003c-47a3-ad8d-a489bcdb5cd1" providerId="AD" clId="Web-{3FB86587-14DE-219B-18C4-49E2F9DE4DED}" dt="2021-03-09T01:05:12.824" v="255"/>
          <pc:sldLayoutMkLst>
            <pc:docMk/>
            <pc:sldMasterMk cId="0" sldId="2147483648"/>
            <pc:sldLayoutMk cId="0" sldId="2147483667"/>
          </pc:sldLayoutMkLst>
        </pc:sldLayoutChg>
        <pc:sldLayoutChg chg="del">
          <pc:chgData name="Hafiz Moghul" userId="S::hmoghul@tarbiyahacademy.org::ce2a89a1-003c-47a3-ad8d-a489bcdb5cd1" providerId="AD" clId="Web-{3FB86587-14DE-219B-18C4-49E2F9DE4DED}" dt="2021-03-09T01:05:12.824" v="255"/>
          <pc:sldLayoutMkLst>
            <pc:docMk/>
            <pc:sldMasterMk cId="0" sldId="2147483648"/>
            <pc:sldLayoutMk cId="0" sldId="2147483668"/>
          </pc:sldLayoutMkLst>
        </pc:sldLayoutChg>
      </pc:sldMasterChg>
      <pc:sldMasterChg chg="add addSldLayout modSldLayout">
        <pc:chgData name="Hafiz Moghul" userId="S::hmoghul@tarbiyahacademy.org::ce2a89a1-003c-47a3-ad8d-a489bcdb5cd1" providerId="AD" clId="Web-{3FB86587-14DE-219B-18C4-49E2F9DE4DED}" dt="2021-03-09T01:05:12.824" v="255"/>
        <pc:sldMasterMkLst>
          <pc:docMk/>
          <pc:sldMasterMk cId="826837044" sldId="2147483669"/>
        </pc:sldMasterMkLst>
        <pc:sldLayoutChg chg="add mod replId">
          <pc:chgData name="Hafiz Moghul" userId="S::hmoghul@tarbiyahacademy.org::ce2a89a1-003c-47a3-ad8d-a489bcdb5cd1" providerId="AD" clId="Web-{3FB86587-14DE-219B-18C4-49E2F9DE4DED}" dt="2021-03-09T01:05:12.824" v="255"/>
          <pc:sldLayoutMkLst>
            <pc:docMk/>
            <pc:sldMasterMk cId="826837044" sldId="2147483669"/>
            <pc:sldLayoutMk cId="327281073" sldId="2147483670"/>
          </pc:sldLayoutMkLst>
        </pc:sldLayoutChg>
        <pc:sldLayoutChg chg="add mod replId">
          <pc:chgData name="Hafiz Moghul" userId="S::hmoghul@tarbiyahacademy.org::ce2a89a1-003c-47a3-ad8d-a489bcdb5cd1" providerId="AD" clId="Web-{3FB86587-14DE-219B-18C4-49E2F9DE4DED}" dt="2021-03-09T01:05:12.824" v="255"/>
          <pc:sldLayoutMkLst>
            <pc:docMk/>
            <pc:sldMasterMk cId="826837044" sldId="2147483669"/>
            <pc:sldLayoutMk cId="22490099" sldId="2147483671"/>
          </pc:sldLayoutMkLst>
        </pc:sldLayoutChg>
        <pc:sldLayoutChg chg="add mod replId">
          <pc:chgData name="Hafiz Moghul" userId="S::hmoghul@tarbiyahacademy.org::ce2a89a1-003c-47a3-ad8d-a489bcdb5cd1" providerId="AD" clId="Web-{3FB86587-14DE-219B-18C4-49E2F9DE4DED}" dt="2021-03-09T01:05:12.824" v="255"/>
          <pc:sldLayoutMkLst>
            <pc:docMk/>
            <pc:sldMasterMk cId="826837044" sldId="2147483669"/>
            <pc:sldLayoutMk cId="3782346337" sldId="2147483672"/>
          </pc:sldLayoutMkLst>
        </pc:sldLayoutChg>
        <pc:sldLayoutChg chg="add mod replId">
          <pc:chgData name="Hafiz Moghul" userId="S::hmoghul@tarbiyahacademy.org::ce2a89a1-003c-47a3-ad8d-a489bcdb5cd1" providerId="AD" clId="Web-{3FB86587-14DE-219B-18C4-49E2F9DE4DED}" dt="2021-03-09T01:05:12.824" v="255"/>
          <pc:sldLayoutMkLst>
            <pc:docMk/>
            <pc:sldMasterMk cId="826837044" sldId="2147483669"/>
            <pc:sldLayoutMk cId="356869208" sldId="2147483673"/>
          </pc:sldLayoutMkLst>
        </pc:sldLayoutChg>
        <pc:sldLayoutChg chg="add mod replId">
          <pc:chgData name="Hafiz Moghul" userId="S::hmoghul@tarbiyahacademy.org::ce2a89a1-003c-47a3-ad8d-a489bcdb5cd1" providerId="AD" clId="Web-{3FB86587-14DE-219B-18C4-49E2F9DE4DED}" dt="2021-03-09T01:05:12.824" v="255"/>
          <pc:sldLayoutMkLst>
            <pc:docMk/>
            <pc:sldMasterMk cId="826837044" sldId="2147483669"/>
            <pc:sldLayoutMk cId="515319465" sldId="2147483674"/>
          </pc:sldLayoutMkLst>
        </pc:sldLayoutChg>
        <pc:sldLayoutChg chg="add mod replId">
          <pc:chgData name="Hafiz Moghul" userId="S::hmoghul@tarbiyahacademy.org::ce2a89a1-003c-47a3-ad8d-a489bcdb5cd1" providerId="AD" clId="Web-{3FB86587-14DE-219B-18C4-49E2F9DE4DED}" dt="2021-03-09T01:05:12.824" v="255"/>
          <pc:sldLayoutMkLst>
            <pc:docMk/>
            <pc:sldMasterMk cId="826837044" sldId="2147483669"/>
            <pc:sldLayoutMk cId="2616783812" sldId="2147483675"/>
          </pc:sldLayoutMkLst>
        </pc:sldLayoutChg>
        <pc:sldLayoutChg chg="add mod replId">
          <pc:chgData name="Hafiz Moghul" userId="S::hmoghul@tarbiyahacademy.org::ce2a89a1-003c-47a3-ad8d-a489bcdb5cd1" providerId="AD" clId="Web-{3FB86587-14DE-219B-18C4-49E2F9DE4DED}" dt="2021-03-09T01:05:12.824" v="255"/>
          <pc:sldLayoutMkLst>
            <pc:docMk/>
            <pc:sldMasterMk cId="826837044" sldId="2147483669"/>
            <pc:sldLayoutMk cId="3491172837" sldId="2147483676"/>
          </pc:sldLayoutMkLst>
        </pc:sldLayoutChg>
        <pc:sldLayoutChg chg="add mod replId">
          <pc:chgData name="Hafiz Moghul" userId="S::hmoghul@tarbiyahacademy.org::ce2a89a1-003c-47a3-ad8d-a489bcdb5cd1" providerId="AD" clId="Web-{3FB86587-14DE-219B-18C4-49E2F9DE4DED}" dt="2021-03-09T01:05:12.824" v="255"/>
          <pc:sldLayoutMkLst>
            <pc:docMk/>
            <pc:sldMasterMk cId="826837044" sldId="2147483669"/>
            <pc:sldLayoutMk cId="1327878530" sldId="2147483677"/>
          </pc:sldLayoutMkLst>
        </pc:sldLayoutChg>
        <pc:sldLayoutChg chg="add mod replId">
          <pc:chgData name="Hafiz Moghul" userId="S::hmoghul@tarbiyahacademy.org::ce2a89a1-003c-47a3-ad8d-a489bcdb5cd1" providerId="AD" clId="Web-{3FB86587-14DE-219B-18C4-49E2F9DE4DED}" dt="2021-03-09T01:05:12.824" v="255"/>
          <pc:sldLayoutMkLst>
            <pc:docMk/>
            <pc:sldMasterMk cId="826837044" sldId="2147483669"/>
            <pc:sldLayoutMk cId="1473724084" sldId="2147483678"/>
          </pc:sldLayoutMkLst>
        </pc:sldLayoutChg>
        <pc:sldLayoutChg chg="add mod replId">
          <pc:chgData name="Hafiz Moghul" userId="S::hmoghul@tarbiyahacademy.org::ce2a89a1-003c-47a3-ad8d-a489bcdb5cd1" providerId="AD" clId="Web-{3FB86587-14DE-219B-18C4-49E2F9DE4DED}" dt="2021-03-09T01:05:12.824" v="255"/>
          <pc:sldLayoutMkLst>
            <pc:docMk/>
            <pc:sldMasterMk cId="826837044" sldId="2147483669"/>
            <pc:sldLayoutMk cId="1093646027" sldId="2147483679"/>
          </pc:sldLayoutMkLst>
        </pc:sldLayoutChg>
        <pc:sldLayoutChg chg="add mod replId">
          <pc:chgData name="Hafiz Moghul" userId="S::hmoghul@tarbiyahacademy.org::ce2a89a1-003c-47a3-ad8d-a489bcdb5cd1" providerId="AD" clId="Web-{3FB86587-14DE-219B-18C4-49E2F9DE4DED}" dt="2021-03-09T01:05:12.824" v="255"/>
          <pc:sldLayoutMkLst>
            <pc:docMk/>
            <pc:sldMasterMk cId="826837044" sldId="2147483669"/>
            <pc:sldLayoutMk cId="954221394" sldId="2147483680"/>
          </pc:sldLayoutMkLst>
        </pc:sldLayoutChg>
        <pc:sldLayoutChg chg="add mod replId">
          <pc:chgData name="Hafiz Moghul" userId="S::hmoghul@tarbiyahacademy.org::ce2a89a1-003c-47a3-ad8d-a489bcdb5cd1" providerId="AD" clId="Web-{3FB86587-14DE-219B-18C4-49E2F9DE4DED}" dt="2021-03-09T01:05:12.824" v="255"/>
          <pc:sldLayoutMkLst>
            <pc:docMk/>
            <pc:sldMasterMk cId="826837044" sldId="2147483669"/>
            <pc:sldLayoutMk cId="875713084" sldId="2147483681"/>
          </pc:sldLayoutMkLst>
        </pc:sldLayoutChg>
      </pc:sldMasterChg>
    </pc:docChg>
  </pc:docChgLst>
  <pc:docChgLst>
    <pc:chgData name="Tulhaa Jamil" userId="S::tjamil@tarbiyahacademy.org::57821e49-5f23-4723-9007-9e3d258949c0" providerId="AD" clId="Web-{41FAC323-932C-06E5-DF9E-EC69D7A2B710}"/>
    <pc:docChg chg="delSld modSld">
      <pc:chgData name="Tulhaa Jamil" userId="S::tjamil@tarbiyahacademy.org::57821e49-5f23-4723-9007-9e3d258949c0" providerId="AD" clId="Web-{41FAC323-932C-06E5-DF9E-EC69D7A2B710}" dt="2021-03-11T19:27:31.366" v="177" actId="14100"/>
      <pc:docMkLst>
        <pc:docMk/>
      </pc:docMkLst>
      <pc:sldChg chg="modSp">
        <pc:chgData name="Tulhaa Jamil" userId="S::tjamil@tarbiyahacademy.org::57821e49-5f23-4723-9007-9e3d258949c0" providerId="AD" clId="Web-{41FAC323-932C-06E5-DF9E-EC69D7A2B710}" dt="2021-03-11T18:21:38.358" v="1" actId="20577"/>
        <pc:sldMkLst>
          <pc:docMk/>
          <pc:sldMk cId="2622186954" sldId="256"/>
        </pc:sldMkLst>
        <pc:spChg chg="mod">
          <ac:chgData name="Tulhaa Jamil" userId="S::tjamil@tarbiyahacademy.org::57821e49-5f23-4723-9007-9e3d258949c0" providerId="AD" clId="Web-{41FAC323-932C-06E5-DF9E-EC69D7A2B710}" dt="2021-03-11T18:21:38.358" v="1" actId="20577"/>
          <ac:spMkLst>
            <pc:docMk/>
            <pc:sldMk cId="2622186954" sldId="256"/>
            <ac:spMk id="3" creationId="{00000000-0000-0000-0000-000000000000}"/>
          </ac:spMkLst>
        </pc:spChg>
      </pc:sldChg>
      <pc:sldChg chg="modSp">
        <pc:chgData name="Tulhaa Jamil" userId="S::tjamil@tarbiyahacademy.org::57821e49-5f23-4723-9007-9e3d258949c0" providerId="AD" clId="Web-{41FAC323-932C-06E5-DF9E-EC69D7A2B710}" dt="2021-03-11T19:27:31.366" v="177" actId="14100"/>
        <pc:sldMkLst>
          <pc:docMk/>
          <pc:sldMk cId="1458192922" sldId="278"/>
        </pc:sldMkLst>
        <pc:picChg chg="mod">
          <ac:chgData name="Tulhaa Jamil" userId="S::tjamil@tarbiyahacademy.org::57821e49-5f23-4723-9007-9e3d258949c0" providerId="AD" clId="Web-{41FAC323-932C-06E5-DF9E-EC69D7A2B710}" dt="2021-03-11T19:27:31.366" v="177" actId="14100"/>
          <ac:picMkLst>
            <pc:docMk/>
            <pc:sldMk cId="1458192922" sldId="278"/>
            <ac:picMk id="5" creationId="{078A0821-36BD-49BA-B414-8A0BC23C5F94}"/>
          </ac:picMkLst>
        </pc:picChg>
      </pc:sldChg>
      <pc:sldChg chg="modSp modNotes">
        <pc:chgData name="Tulhaa Jamil" userId="S::tjamil@tarbiyahacademy.org::57821e49-5f23-4723-9007-9e3d258949c0" providerId="AD" clId="Web-{41FAC323-932C-06E5-DF9E-EC69D7A2B710}" dt="2021-03-11T18:43:43.194" v="175" actId="20577"/>
        <pc:sldMkLst>
          <pc:docMk/>
          <pc:sldMk cId="633132502" sldId="281"/>
        </pc:sldMkLst>
        <pc:spChg chg="mod">
          <ac:chgData name="Tulhaa Jamil" userId="S::tjamil@tarbiyahacademy.org::57821e49-5f23-4723-9007-9e3d258949c0" providerId="AD" clId="Web-{41FAC323-932C-06E5-DF9E-EC69D7A2B710}" dt="2021-03-11T18:43:43.194" v="175" actId="20577"/>
          <ac:spMkLst>
            <pc:docMk/>
            <pc:sldMk cId="633132502" sldId="281"/>
            <ac:spMk id="3" creationId="{82889FF7-D0AE-4712-9E3A-BEFA427442E0}"/>
          </ac:spMkLst>
        </pc:spChg>
      </pc:sldChg>
      <pc:sldChg chg="del">
        <pc:chgData name="Tulhaa Jamil" userId="S::tjamil@tarbiyahacademy.org::57821e49-5f23-4723-9007-9e3d258949c0" providerId="AD" clId="Web-{41FAC323-932C-06E5-DF9E-EC69D7A2B710}" dt="2021-03-11T18:24:10.678" v="2"/>
        <pc:sldMkLst>
          <pc:docMk/>
          <pc:sldMk cId="198247801" sldId="284"/>
        </pc:sldMkLst>
      </pc:sldChg>
    </pc:docChg>
  </pc:docChgLst>
  <pc:docChgLst>
    <pc:chgData clId="Web-{B33DB39F-00F2-B000-9412-9D9C73E42E94}"/>
    <pc:docChg chg="modSld">
      <pc:chgData name="" userId="" providerId="" clId="Web-{B33DB39F-00F2-B000-9412-9D9C73E42E94}" dt="2021-03-11T14:26:48.011" v="1" actId="20577"/>
      <pc:docMkLst>
        <pc:docMk/>
      </pc:docMkLst>
      <pc:sldChg chg="modSp">
        <pc:chgData name="" userId="" providerId="" clId="Web-{B33DB39F-00F2-B000-9412-9D9C73E42E94}" dt="2021-03-11T14:26:48.011" v="1" actId="20577"/>
        <pc:sldMkLst>
          <pc:docMk/>
          <pc:sldMk cId="2622186954" sldId="256"/>
        </pc:sldMkLst>
        <pc:spChg chg="mod">
          <ac:chgData name="" userId="" providerId="" clId="Web-{B33DB39F-00F2-B000-9412-9D9C73E42E94}" dt="2021-03-11T14:26:48.011" v="1" actId="20577"/>
          <ac:spMkLst>
            <pc:docMk/>
            <pc:sldMk cId="2622186954" sldId="256"/>
            <ac:spMk id="3" creationId="{00000000-0000-0000-0000-000000000000}"/>
          </ac:spMkLst>
        </pc:spChg>
      </pc:sldChg>
    </pc:docChg>
  </pc:docChgLst>
  <pc:docChgLst>
    <pc:chgData name="Hafiz Moghul" userId="S::hmoghul@tarbiyahacademy.org::ce2a89a1-003c-47a3-ad8d-a489bcdb5cd1" providerId="AD" clId="Web-{0409FFD9-E0F2-798F-2AB2-42AD44A5CE33}"/>
    <pc:docChg chg="addSld delSld modSld">
      <pc:chgData name="Hafiz Moghul" userId="S::hmoghul@tarbiyahacademy.org::ce2a89a1-003c-47a3-ad8d-a489bcdb5cd1" providerId="AD" clId="Web-{0409FFD9-E0F2-798F-2AB2-42AD44A5CE33}" dt="2021-03-08T19:54:49.576" v="21" actId="20577"/>
      <pc:docMkLst>
        <pc:docMk/>
      </pc:docMkLst>
      <pc:sldChg chg="modSp">
        <pc:chgData name="Hafiz Moghul" userId="S::hmoghul@tarbiyahacademy.org::ce2a89a1-003c-47a3-ad8d-a489bcdb5cd1" providerId="AD" clId="Web-{0409FFD9-E0F2-798F-2AB2-42AD44A5CE33}" dt="2021-03-08T19:54:49.576" v="21" actId="20577"/>
        <pc:sldMkLst>
          <pc:docMk/>
          <pc:sldMk cId="3683573202" sldId="261"/>
        </pc:sldMkLst>
        <pc:spChg chg="mod">
          <ac:chgData name="Hafiz Moghul" userId="S::hmoghul@tarbiyahacademy.org::ce2a89a1-003c-47a3-ad8d-a489bcdb5cd1" providerId="AD" clId="Web-{0409FFD9-E0F2-798F-2AB2-42AD44A5CE33}" dt="2021-03-08T19:54:49.576" v="21" actId="20577"/>
          <ac:spMkLst>
            <pc:docMk/>
            <pc:sldMk cId="3683573202" sldId="261"/>
            <ac:spMk id="3" creationId="{10446D06-9BBB-45BB-81B8-260B75F2B45E}"/>
          </ac:spMkLst>
        </pc:spChg>
      </pc:sldChg>
      <pc:sldChg chg="modSp new">
        <pc:chgData name="Hafiz Moghul" userId="S::hmoghul@tarbiyahacademy.org::ce2a89a1-003c-47a3-ad8d-a489bcdb5cd1" providerId="AD" clId="Web-{0409FFD9-E0F2-798F-2AB2-42AD44A5CE33}" dt="2021-03-08T18:10:24.917" v="7" actId="20577"/>
        <pc:sldMkLst>
          <pc:docMk/>
          <pc:sldMk cId="2257075687" sldId="266"/>
        </pc:sldMkLst>
        <pc:spChg chg="mod">
          <ac:chgData name="Hafiz Moghul" userId="S::hmoghul@tarbiyahacademy.org::ce2a89a1-003c-47a3-ad8d-a489bcdb5cd1" providerId="AD" clId="Web-{0409FFD9-E0F2-798F-2AB2-42AD44A5CE33}" dt="2021-03-08T18:10:24.917" v="7" actId="20577"/>
          <ac:spMkLst>
            <pc:docMk/>
            <pc:sldMk cId="2257075687" sldId="266"/>
            <ac:spMk id="2" creationId="{EF3B8137-F1D9-4BFD-8D9C-672449CC204A}"/>
          </ac:spMkLst>
        </pc:spChg>
      </pc:sldChg>
      <pc:sldChg chg="modSp new">
        <pc:chgData name="Hafiz Moghul" userId="S::hmoghul@tarbiyahacademy.org::ce2a89a1-003c-47a3-ad8d-a489bcdb5cd1" providerId="AD" clId="Web-{0409FFD9-E0F2-798F-2AB2-42AD44A5CE33}" dt="2021-03-08T18:10:51.340" v="16" actId="20577"/>
        <pc:sldMkLst>
          <pc:docMk/>
          <pc:sldMk cId="3472861941" sldId="267"/>
        </pc:sldMkLst>
        <pc:spChg chg="mod">
          <ac:chgData name="Hafiz Moghul" userId="S::hmoghul@tarbiyahacademy.org::ce2a89a1-003c-47a3-ad8d-a489bcdb5cd1" providerId="AD" clId="Web-{0409FFD9-E0F2-798F-2AB2-42AD44A5CE33}" dt="2021-03-08T18:10:51.340" v="16" actId="20577"/>
          <ac:spMkLst>
            <pc:docMk/>
            <pc:sldMk cId="3472861941" sldId="267"/>
            <ac:spMk id="2" creationId="{05FDDEE5-C58C-410E-877B-A6F587CE4505}"/>
          </ac:spMkLst>
        </pc:spChg>
      </pc:sldChg>
      <pc:sldChg chg="new del">
        <pc:chgData name="Hafiz Moghul" userId="S::hmoghul@tarbiyahacademy.org::ce2a89a1-003c-47a3-ad8d-a489bcdb5cd1" providerId="AD" clId="Web-{0409FFD9-E0F2-798F-2AB2-42AD44A5CE33}" dt="2021-03-08T18:11:09.590" v="18"/>
        <pc:sldMkLst>
          <pc:docMk/>
          <pc:sldMk cId="3695123063" sldId="268"/>
        </pc:sldMkLst>
      </pc:sldChg>
    </pc:docChg>
  </pc:docChgLst>
  <pc:docChgLst>
    <pc:chgData name="Hagar Ibrahim" userId="S::hibrahim@tarbiyahacademy.org::1ecd2760-721f-4fb0-9ec4-c1d82b8476f6" providerId="AD" clId="Web-{017C68A2-35FB-8FFF-7034-DB663F777B35}"/>
    <pc:docChg chg="modSld">
      <pc:chgData name="Hagar Ibrahim" userId="S::hibrahim@tarbiyahacademy.org::1ecd2760-721f-4fb0-9ec4-c1d82b8476f6" providerId="AD" clId="Web-{017C68A2-35FB-8FFF-7034-DB663F777B35}" dt="2021-03-08T18:52:35.027" v="54" actId="20577"/>
      <pc:docMkLst>
        <pc:docMk/>
      </pc:docMkLst>
      <pc:sldChg chg="modSp">
        <pc:chgData name="Hagar Ibrahim" userId="S::hibrahim@tarbiyahacademy.org::1ecd2760-721f-4fb0-9ec4-c1d82b8476f6" providerId="AD" clId="Web-{017C68A2-35FB-8FFF-7034-DB663F777B35}" dt="2021-03-08T18:46:51.457" v="21" actId="20577"/>
        <pc:sldMkLst>
          <pc:docMk/>
          <pc:sldMk cId="2622186954" sldId="256"/>
        </pc:sldMkLst>
        <pc:spChg chg="mod">
          <ac:chgData name="Hagar Ibrahim" userId="S::hibrahim@tarbiyahacademy.org::1ecd2760-721f-4fb0-9ec4-c1d82b8476f6" providerId="AD" clId="Web-{017C68A2-35FB-8FFF-7034-DB663F777B35}" dt="2021-03-08T18:46:24.144" v="1" actId="20577"/>
          <ac:spMkLst>
            <pc:docMk/>
            <pc:sldMk cId="2622186954" sldId="256"/>
            <ac:spMk id="2" creationId="{00000000-0000-0000-0000-000000000000}"/>
          </ac:spMkLst>
        </pc:spChg>
        <pc:spChg chg="mod">
          <ac:chgData name="Hagar Ibrahim" userId="S::hibrahim@tarbiyahacademy.org::1ecd2760-721f-4fb0-9ec4-c1d82b8476f6" providerId="AD" clId="Web-{017C68A2-35FB-8FFF-7034-DB663F777B35}" dt="2021-03-08T18:46:51.457" v="21" actId="20577"/>
          <ac:spMkLst>
            <pc:docMk/>
            <pc:sldMk cId="2622186954" sldId="256"/>
            <ac:spMk id="3" creationId="{00000000-0000-0000-0000-000000000000}"/>
          </ac:spMkLst>
        </pc:spChg>
      </pc:sldChg>
      <pc:sldChg chg="mod modShow">
        <pc:chgData name="Hagar Ibrahim" userId="S::hibrahim@tarbiyahacademy.org::1ecd2760-721f-4fb0-9ec4-c1d82b8476f6" providerId="AD" clId="Web-{017C68A2-35FB-8FFF-7034-DB663F777B35}" dt="2021-03-08T18:46:30.097" v="3"/>
        <pc:sldMkLst>
          <pc:docMk/>
          <pc:sldMk cId="1027121186" sldId="257"/>
        </pc:sldMkLst>
      </pc:sldChg>
      <pc:sldChg chg="modSp">
        <pc:chgData name="Hagar Ibrahim" userId="S::hibrahim@tarbiyahacademy.org::1ecd2760-721f-4fb0-9ec4-c1d82b8476f6" providerId="AD" clId="Web-{017C68A2-35FB-8FFF-7034-DB663F777B35}" dt="2021-03-08T18:52:35.027" v="54" actId="20577"/>
        <pc:sldMkLst>
          <pc:docMk/>
          <pc:sldMk cId="1223238361" sldId="258"/>
        </pc:sldMkLst>
        <pc:spChg chg="mod">
          <ac:chgData name="Hagar Ibrahim" userId="S::hibrahim@tarbiyahacademy.org::1ecd2760-721f-4fb0-9ec4-c1d82b8476f6" providerId="AD" clId="Web-{017C68A2-35FB-8FFF-7034-DB663F777B35}" dt="2021-03-08T18:52:35.027" v="54" actId="20577"/>
          <ac:spMkLst>
            <pc:docMk/>
            <pc:sldMk cId="1223238361" sldId="258"/>
            <ac:spMk id="3" creationId="{A673BC83-2B76-4D3F-8D0C-048A7BA587DA}"/>
          </ac:spMkLst>
        </pc:spChg>
      </pc:sldChg>
    </pc:docChg>
  </pc:docChgLst>
  <pc:docChgLst>
    <pc:chgData name="Tulhaa Jamil" userId="S::tjamil@tarbiyahacademy.org::57821e49-5f23-4723-9007-9e3d258949c0" providerId="AD" clId="Web-{78F3B29F-7042-B000-9412-996015664ACD}"/>
    <pc:docChg chg="modSld">
      <pc:chgData name="Tulhaa Jamil" userId="S::tjamil@tarbiyahacademy.org::57821e49-5f23-4723-9007-9e3d258949c0" providerId="AD" clId="Web-{78F3B29F-7042-B000-9412-996015664ACD}" dt="2021-03-10T16:52:33.424" v="86" actId="20577"/>
      <pc:docMkLst>
        <pc:docMk/>
      </pc:docMkLst>
      <pc:sldChg chg="modSp">
        <pc:chgData name="Tulhaa Jamil" userId="S::tjamil@tarbiyahacademy.org::57821e49-5f23-4723-9007-9e3d258949c0" providerId="AD" clId="Web-{78F3B29F-7042-B000-9412-996015664ACD}" dt="2021-03-10T16:52:33.424" v="86" actId="20577"/>
        <pc:sldMkLst>
          <pc:docMk/>
          <pc:sldMk cId="1751363173" sldId="282"/>
        </pc:sldMkLst>
        <pc:spChg chg="mod">
          <ac:chgData name="Tulhaa Jamil" userId="S::tjamil@tarbiyahacademy.org::57821e49-5f23-4723-9007-9e3d258949c0" providerId="AD" clId="Web-{78F3B29F-7042-B000-9412-996015664ACD}" dt="2021-03-10T16:52:33.424" v="86" actId="20577"/>
          <ac:spMkLst>
            <pc:docMk/>
            <pc:sldMk cId="1751363173" sldId="282"/>
            <ac:spMk id="3" creationId="{3AFDACB7-542D-4710-B39F-CB5D3D7B8691}"/>
          </ac:spMkLst>
        </pc:spChg>
      </pc:sldChg>
    </pc:docChg>
  </pc:docChgLst>
  <pc:docChgLst>
    <pc:chgData name="Shabana Ahmed" userId="S::sahmed@tarbiyahacademy.org::864fbd56-9c1e-4823-9554-c2eb261b114e" providerId="AD" clId="Web-{FE4CC584-6DE8-6C0C-13BB-3ADB220E906F}"/>
    <pc:docChg chg="modSld">
      <pc:chgData name="Shabana Ahmed" userId="S::sahmed@tarbiyahacademy.org::864fbd56-9c1e-4823-9554-c2eb261b114e" providerId="AD" clId="Web-{FE4CC584-6DE8-6C0C-13BB-3ADB220E906F}" dt="2021-03-11T18:47:27.479" v="6"/>
      <pc:docMkLst>
        <pc:docMk/>
      </pc:docMkLst>
      <pc:sldChg chg="modNotes">
        <pc:chgData name="Shabana Ahmed" userId="S::sahmed@tarbiyahacademy.org::864fbd56-9c1e-4823-9554-c2eb261b114e" providerId="AD" clId="Web-{FE4CC584-6DE8-6C0C-13BB-3ADB220E906F}" dt="2021-03-11T18:47:27.479" v="6"/>
        <pc:sldMkLst>
          <pc:docMk/>
          <pc:sldMk cId="1877197446" sldId="262"/>
        </pc:sldMkLst>
      </pc:sldChg>
      <pc:sldChg chg="modSp">
        <pc:chgData name="Shabana Ahmed" userId="S::sahmed@tarbiyahacademy.org::864fbd56-9c1e-4823-9554-c2eb261b114e" providerId="AD" clId="Web-{FE4CC584-6DE8-6C0C-13BB-3ADB220E906F}" dt="2021-03-11T18:41:02.768" v="4" actId="20577"/>
        <pc:sldMkLst>
          <pc:docMk/>
          <pc:sldMk cId="3502463731" sldId="263"/>
        </pc:sldMkLst>
        <pc:spChg chg="mod">
          <ac:chgData name="Shabana Ahmed" userId="S::sahmed@tarbiyahacademy.org::864fbd56-9c1e-4823-9554-c2eb261b114e" providerId="AD" clId="Web-{FE4CC584-6DE8-6C0C-13BB-3ADB220E906F}" dt="2021-03-11T18:41:02.768" v="4" actId="20577"/>
          <ac:spMkLst>
            <pc:docMk/>
            <pc:sldMk cId="3502463731" sldId="263"/>
            <ac:spMk id="3" creationId="{E2B8ED37-1074-415C-B86E-ACF33AF9DDB5}"/>
          </ac:spMkLst>
        </pc:spChg>
      </pc:sldChg>
    </pc:docChg>
  </pc:docChgLst>
  <pc:docChgLst>
    <pc:chgData name="Hafiz Moghul" userId="S::hmoghul@tarbiyahacademy.org::ce2a89a1-003c-47a3-ad8d-a489bcdb5cd1" providerId="AD" clId="Web-{D453B39F-10E8-B000-D585-3EE4D6DBA197}"/>
    <pc:docChg chg="modSld">
      <pc:chgData name="Hafiz Moghul" userId="S::hmoghul@tarbiyahacademy.org::ce2a89a1-003c-47a3-ad8d-a489bcdb5cd1" providerId="AD" clId="Web-{D453B39F-10E8-B000-D585-3EE4D6DBA197}" dt="2021-03-11T20:53:24.747" v="1" actId="20577"/>
      <pc:docMkLst>
        <pc:docMk/>
      </pc:docMkLst>
      <pc:sldChg chg="modSp">
        <pc:chgData name="Hafiz Moghul" userId="S::hmoghul@tarbiyahacademy.org::ce2a89a1-003c-47a3-ad8d-a489bcdb5cd1" providerId="AD" clId="Web-{D453B39F-10E8-B000-D585-3EE4D6DBA197}" dt="2021-03-11T20:53:24.747" v="1" actId="20577"/>
        <pc:sldMkLst>
          <pc:docMk/>
          <pc:sldMk cId="1027121186" sldId="257"/>
        </pc:sldMkLst>
        <pc:spChg chg="mod">
          <ac:chgData name="Hafiz Moghul" userId="S::hmoghul@tarbiyahacademy.org::ce2a89a1-003c-47a3-ad8d-a489bcdb5cd1" providerId="AD" clId="Web-{D453B39F-10E8-B000-D585-3EE4D6DBA197}" dt="2021-03-11T20:53:24.747" v="1" actId="20577"/>
          <ac:spMkLst>
            <pc:docMk/>
            <pc:sldMk cId="1027121186" sldId="257"/>
            <ac:spMk id="3" creationId="{CA6A860E-3688-4053-BB09-E7AE4FEFCF6F}"/>
          </ac:spMkLst>
        </pc:spChg>
      </pc:sldChg>
    </pc:docChg>
  </pc:docChgLst>
  <pc:docChgLst>
    <pc:chgData name="Tulhaa Jamil" userId="S::tjamil@tarbiyahacademy.org::57821e49-5f23-4723-9007-9e3d258949c0" providerId="AD" clId="Web-{2B5AE61D-5BFD-6B99-C03D-BF4C04A308F5}"/>
    <pc:docChg chg="modSld sldOrd">
      <pc:chgData name="Tulhaa Jamil" userId="S::tjamil@tarbiyahacademy.org::57821e49-5f23-4723-9007-9e3d258949c0" providerId="AD" clId="Web-{2B5AE61D-5BFD-6B99-C03D-BF4C04A308F5}" dt="2021-03-10T16:42:21.483" v="38"/>
      <pc:docMkLst>
        <pc:docMk/>
      </pc:docMkLst>
      <pc:sldChg chg="modSp">
        <pc:chgData name="Tulhaa Jamil" userId="S::tjamil@tarbiyahacademy.org::57821e49-5f23-4723-9007-9e3d258949c0" providerId="AD" clId="Web-{2B5AE61D-5BFD-6B99-C03D-BF4C04A308F5}" dt="2021-03-10T16:30:54.301" v="37" actId="20577"/>
        <pc:sldMkLst>
          <pc:docMk/>
          <pc:sldMk cId="3502463731" sldId="263"/>
        </pc:sldMkLst>
        <pc:spChg chg="mod">
          <ac:chgData name="Tulhaa Jamil" userId="S::tjamil@tarbiyahacademy.org::57821e49-5f23-4723-9007-9e3d258949c0" providerId="AD" clId="Web-{2B5AE61D-5BFD-6B99-C03D-BF4C04A308F5}" dt="2021-03-10T16:30:54.301" v="37" actId="20577"/>
          <ac:spMkLst>
            <pc:docMk/>
            <pc:sldMk cId="3502463731" sldId="263"/>
            <ac:spMk id="3" creationId="{E2B8ED37-1074-415C-B86E-ACF33AF9DDB5}"/>
          </ac:spMkLst>
        </pc:spChg>
      </pc:sldChg>
      <pc:sldChg chg="ord">
        <pc:chgData name="Tulhaa Jamil" userId="S::tjamil@tarbiyahacademy.org::57821e49-5f23-4723-9007-9e3d258949c0" providerId="AD" clId="Web-{2B5AE61D-5BFD-6B99-C03D-BF4C04A308F5}" dt="2021-03-10T16:42:21.483" v="38"/>
        <pc:sldMkLst>
          <pc:docMk/>
          <pc:sldMk cId="1458192922" sldId="278"/>
        </pc:sldMkLst>
      </pc:sldChg>
    </pc:docChg>
  </pc:docChgLst>
  <pc:docChgLst>
    <pc:chgData name="Hafiz Moghul" userId="S::hmoghul@tarbiyahacademy.org::ce2a89a1-003c-47a3-ad8d-a489bcdb5cd1" providerId="AD" clId="Web-{95EBB39F-80A2-B000-9412-9117F0C32B63}"/>
    <pc:docChg chg="modSld sldOrd">
      <pc:chgData name="Hafiz Moghul" userId="S::hmoghul@tarbiyahacademy.org::ce2a89a1-003c-47a3-ad8d-a489bcdb5cd1" providerId="AD" clId="Web-{95EBB39F-80A2-B000-9412-9117F0C32B63}" dt="2021-03-13T17:26:10.645" v="740"/>
      <pc:docMkLst>
        <pc:docMk/>
      </pc:docMkLst>
      <pc:sldChg chg="addSp delSp modSp modNotes">
        <pc:chgData name="Hafiz Moghul" userId="S::hmoghul@tarbiyahacademy.org::ce2a89a1-003c-47a3-ad8d-a489bcdb5cd1" providerId="AD" clId="Web-{95EBB39F-80A2-B000-9412-9117F0C32B63}" dt="2021-03-13T17:14:24.968" v="204" actId="14100"/>
        <pc:sldMkLst>
          <pc:docMk/>
          <pc:sldMk cId="2816361993" sldId="283"/>
        </pc:sldMkLst>
        <pc:spChg chg="mod">
          <ac:chgData name="Hafiz Moghul" userId="S::hmoghul@tarbiyahacademy.org::ce2a89a1-003c-47a3-ad8d-a489bcdb5cd1" providerId="AD" clId="Web-{95EBB39F-80A2-B000-9412-9117F0C32B63}" dt="2021-03-13T17:13:12.200" v="197" actId="20577"/>
          <ac:spMkLst>
            <pc:docMk/>
            <pc:sldMk cId="2816361993" sldId="283"/>
            <ac:spMk id="2" creationId="{CDB3D8F1-541D-4CA5-82B6-4101886B97E9}"/>
          </ac:spMkLst>
        </pc:spChg>
        <pc:picChg chg="del">
          <ac:chgData name="Hafiz Moghul" userId="S::hmoghul@tarbiyahacademy.org::ce2a89a1-003c-47a3-ad8d-a489bcdb5cd1" providerId="AD" clId="Web-{95EBB39F-80A2-B000-9412-9117F0C32B63}" dt="2021-03-13T17:13:19.122" v="198"/>
          <ac:picMkLst>
            <pc:docMk/>
            <pc:sldMk cId="2816361993" sldId="283"/>
            <ac:picMk id="4" creationId="{F3B22CC2-8A83-46B9-B814-3DB0A9DD4798}"/>
          </ac:picMkLst>
        </pc:picChg>
        <pc:picChg chg="add mod">
          <ac:chgData name="Hafiz Moghul" userId="S::hmoghul@tarbiyahacademy.org::ce2a89a1-003c-47a3-ad8d-a489bcdb5cd1" providerId="AD" clId="Web-{95EBB39F-80A2-B000-9412-9117F0C32B63}" dt="2021-03-13T17:14:24.968" v="204" actId="14100"/>
          <ac:picMkLst>
            <pc:docMk/>
            <pc:sldMk cId="2816361993" sldId="283"/>
            <ac:picMk id="5" creationId="{1323BAE4-4681-4EB8-9581-42EDF7BB7D55}"/>
          </ac:picMkLst>
        </pc:picChg>
      </pc:sldChg>
      <pc:sldChg chg="addSp modSp mod setBg">
        <pc:chgData name="Hafiz Moghul" userId="S::hmoghul@tarbiyahacademy.org::ce2a89a1-003c-47a3-ad8d-a489bcdb5cd1" providerId="AD" clId="Web-{95EBB39F-80A2-B000-9412-9117F0C32B63}" dt="2021-03-13T17:20:23.603" v="454" actId="20577"/>
        <pc:sldMkLst>
          <pc:docMk/>
          <pc:sldMk cId="2581966185" sldId="284"/>
        </pc:sldMkLst>
        <pc:spChg chg="mod">
          <ac:chgData name="Hafiz Moghul" userId="S::hmoghul@tarbiyahacademy.org::ce2a89a1-003c-47a3-ad8d-a489bcdb5cd1" providerId="AD" clId="Web-{95EBB39F-80A2-B000-9412-9117F0C32B63}" dt="2021-03-13T17:12:41.293" v="176"/>
          <ac:spMkLst>
            <pc:docMk/>
            <pc:sldMk cId="2581966185" sldId="284"/>
            <ac:spMk id="2" creationId="{01B62E97-A191-4ED3-BC0C-3135866A7240}"/>
          </ac:spMkLst>
        </pc:spChg>
        <pc:spChg chg="mod ord">
          <ac:chgData name="Hafiz Moghul" userId="S::hmoghul@tarbiyahacademy.org::ce2a89a1-003c-47a3-ad8d-a489bcdb5cd1" providerId="AD" clId="Web-{95EBB39F-80A2-B000-9412-9117F0C32B63}" dt="2021-03-13T17:20:23.603" v="454" actId="20577"/>
          <ac:spMkLst>
            <pc:docMk/>
            <pc:sldMk cId="2581966185" sldId="284"/>
            <ac:spMk id="3" creationId="{43716CE6-0444-4B48-B4D8-AE0F9022B8D8}"/>
          </ac:spMkLst>
        </pc:spChg>
        <pc:spChg chg="add">
          <ac:chgData name="Hafiz Moghul" userId="S::hmoghul@tarbiyahacademy.org::ce2a89a1-003c-47a3-ad8d-a489bcdb5cd1" providerId="AD" clId="Web-{95EBB39F-80A2-B000-9412-9117F0C32B63}" dt="2021-03-13T17:12:41.293" v="176"/>
          <ac:spMkLst>
            <pc:docMk/>
            <pc:sldMk cId="2581966185" sldId="284"/>
            <ac:spMk id="9" creationId="{E009DD9B-5EE2-4C0D-8B2B-351C8C102205}"/>
          </ac:spMkLst>
        </pc:spChg>
        <pc:spChg chg="add">
          <ac:chgData name="Hafiz Moghul" userId="S::hmoghul@tarbiyahacademy.org::ce2a89a1-003c-47a3-ad8d-a489bcdb5cd1" providerId="AD" clId="Web-{95EBB39F-80A2-B000-9412-9117F0C32B63}" dt="2021-03-13T17:12:41.293" v="176"/>
          <ac:spMkLst>
            <pc:docMk/>
            <pc:sldMk cId="2581966185" sldId="284"/>
            <ac:spMk id="11" creationId="{E720DB99-7745-4E75-9D96-AAB6D55C531E}"/>
          </ac:spMkLst>
        </pc:spChg>
        <pc:spChg chg="add">
          <ac:chgData name="Hafiz Moghul" userId="S::hmoghul@tarbiyahacademy.org::ce2a89a1-003c-47a3-ad8d-a489bcdb5cd1" providerId="AD" clId="Web-{95EBB39F-80A2-B000-9412-9117F0C32B63}" dt="2021-03-13T17:12:41.293" v="176"/>
          <ac:spMkLst>
            <pc:docMk/>
            <pc:sldMk cId="2581966185" sldId="284"/>
            <ac:spMk id="13" creationId="{D68803C4-E159-4360-B7BB-74205C8F782D}"/>
          </ac:spMkLst>
        </pc:spChg>
        <pc:spChg chg="add">
          <ac:chgData name="Hafiz Moghul" userId="S::hmoghul@tarbiyahacademy.org::ce2a89a1-003c-47a3-ad8d-a489bcdb5cd1" providerId="AD" clId="Web-{95EBB39F-80A2-B000-9412-9117F0C32B63}" dt="2021-03-13T17:12:41.293" v="176"/>
          <ac:spMkLst>
            <pc:docMk/>
            <pc:sldMk cId="2581966185" sldId="284"/>
            <ac:spMk id="15" creationId="{504B0465-3B07-49BF-BEA7-D81476246293}"/>
          </ac:spMkLst>
        </pc:spChg>
        <pc:spChg chg="add">
          <ac:chgData name="Hafiz Moghul" userId="S::hmoghul@tarbiyahacademy.org::ce2a89a1-003c-47a3-ad8d-a489bcdb5cd1" providerId="AD" clId="Web-{95EBB39F-80A2-B000-9412-9117F0C32B63}" dt="2021-03-13T17:12:41.293" v="176"/>
          <ac:spMkLst>
            <pc:docMk/>
            <pc:sldMk cId="2581966185" sldId="284"/>
            <ac:spMk id="17" creationId="{49B7FFA5-14CB-4A4F-9BCC-CA3AA5D9D276}"/>
          </ac:spMkLst>
        </pc:spChg>
        <pc:spChg chg="add">
          <ac:chgData name="Hafiz Moghul" userId="S::hmoghul@tarbiyahacademy.org::ce2a89a1-003c-47a3-ad8d-a489bcdb5cd1" providerId="AD" clId="Web-{95EBB39F-80A2-B000-9412-9117F0C32B63}" dt="2021-03-13T17:12:41.293" v="176"/>
          <ac:spMkLst>
            <pc:docMk/>
            <pc:sldMk cId="2581966185" sldId="284"/>
            <ac:spMk id="19" creationId="{04E48745-7512-4EC2-9E20-9092D12150CA}"/>
          </ac:spMkLst>
        </pc:spChg>
        <pc:picChg chg="add mod">
          <ac:chgData name="Hafiz Moghul" userId="S::hmoghul@tarbiyahacademy.org::ce2a89a1-003c-47a3-ad8d-a489bcdb5cd1" providerId="AD" clId="Web-{95EBB39F-80A2-B000-9412-9117F0C32B63}" dt="2021-03-13T17:12:41.293" v="176"/>
          <ac:picMkLst>
            <pc:docMk/>
            <pc:sldMk cId="2581966185" sldId="284"/>
            <ac:picMk id="4" creationId="{E9EC37AD-C580-4247-97BA-1064E9548F8D}"/>
          </ac:picMkLst>
        </pc:picChg>
      </pc:sldChg>
      <pc:sldChg chg="addSp delSp modSp ord modNotes">
        <pc:chgData name="Hafiz Moghul" userId="S::hmoghul@tarbiyahacademy.org::ce2a89a1-003c-47a3-ad8d-a489bcdb5cd1" providerId="AD" clId="Web-{95EBB39F-80A2-B000-9412-9117F0C32B63}" dt="2021-03-13T17:26:10.645" v="740"/>
        <pc:sldMkLst>
          <pc:docMk/>
          <pc:sldMk cId="89054585" sldId="285"/>
        </pc:sldMkLst>
        <pc:spChg chg="mod ord">
          <ac:chgData name="Hafiz Moghul" userId="S::hmoghul@tarbiyahacademy.org::ce2a89a1-003c-47a3-ad8d-a489bcdb5cd1" providerId="AD" clId="Web-{95EBB39F-80A2-B000-9412-9117F0C32B63}" dt="2021-03-13T17:22:37.295" v="456"/>
          <ac:spMkLst>
            <pc:docMk/>
            <pc:sldMk cId="89054585" sldId="285"/>
            <ac:spMk id="2" creationId="{94C8A532-FF19-4B8B-9E80-8EE828AEBDFD}"/>
          </ac:spMkLst>
        </pc:spChg>
        <pc:spChg chg="mod ord">
          <ac:chgData name="Hafiz Moghul" userId="S::hmoghul@tarbiyahacademy.org::ce2a89a1-003c-47a3-ad8d-a489bcdb5cd1" providerId="AD" clId="Web-{95EBB39F-80A2-B000-9412-9117F0C32B63}" dt="2021-03-13T17:22:37.295" v="456"/>
          <ac:spMkLst>
            <pc:docMk/>
            <pc:sldMk cId="89054585" sldId="285"/>
            <ac:spMk id="3" creationId="{C022AF6B-302A-4E9E-808E-FC19E42B5212}"/>
          </ac:spMkLst>
        </pc:spChg>
        <pc:spChg chg="mod">
          <ac:chgData name="Hafiz Moghul" userId="S::hmoghul@tarbiyahacademy.org::ce2a89a1-003c-47a3-ad8d-a489bcdb5cd1" providerId="AD" clId="Web-{95EBB39F-80A2-B000-9412-9117F0C32B63}" dt="2021-03-13T17:22:48.795" v="458" actId="20577"/>
          <ac:spMkLst>
            <pc:docMk/>
            <pc:sldMk cId="89054585" sldId="285"/>
            <ac:spMk id="8" creationId="{63C21D2D-8E66-4C5C-9F7E-3D851A7C5E1D}"/>
          </ac:spMkLst>
        </pc:spChg>
        <pc:spChg chg="add del">
          <ac:chgData name="Hafiz Moghul" userId="S::hmoghul@tarbiyahacademy.org::ce2a89a1-003c-47a3-ad8d-a489bcdb5cd1" providerId="AD" clId="Web-{95EBB39F-80A2-B000-9412-9117F0C32B63}" dt="2021-03-13T17:22:37.295" v="456"/>
          <ac:spMkLst>
            <pc:docMk/>
            <pc:sldMk cId="89054585" sldId="285"/>
            <ac:spMk id="25" creationId="{11564CA4-59C9-4DAC-950E-61D1FA278705}"/>
          </ac:spMkLst>
        </pc:spChg>
        <pc:spChg chg="add del">
          <ac:chgData name="Hafiz Moghul" userId="S::hmoghul@tarbiyahacademy.org::ce2a89a1-003c-47a3-ad8d-a489bcdb5cd1" providerId="AD" clId="Web-{95EBB39F-80A2-B000-9412-9117F0C32B63}" dt="2021-03-13T17:22:37.295" v="456"/>
          <ac:spMkLst>
            <pc:docMk/>
            <pc:sldMk cId="89054585" sldId="285"/>
            <ac:spMk id="34" creationId="{6C7A3C75-7B05-42DB-AC2B-69BC83C80271}"/>
          </ac:spMkLst>
        </pc:spChg>
        <pc:spChg chg="add del">
          <ac:chgData name="Hafiz Moghul" userId="S::hmoghul@tarbiyahacademy.org::ce2a89a1-003c-47a3-ad8d-a489bcdb5cd1" providerId="AD" clId="Web-{95EBB39F-80A2-B000-9412-9117F0C32B63}" dt="2021-03-13T17:22:37.295" v="456"/>
          <ac:spMkLst>
            <pc:docMk/>
            <pc:sldMk cId="89054585" sldId="285"/>
            <ac:spMk id="36" creationId="{FFCAEE24-2C20-4031-A481-C2EFB67B885E}"/>
          </ac:spMkLst>
        </pc:spChg>
        <pc:grpChg chg="add del">
          <ac:chgData name="Hafiz Moghul" userId="S::hmoghul@tarbiyahacademy.org::ce2a89a1-003c-47a3-ad8d-a489bcdb5cd1" providerId="AD" clId="Web-{95EBB39F-80A2-B000-9412-9117F0C32B63}" dt="2021-03-13T17:22:37.295" v="456"/>
          <ac:grpSpMkLst>
            <pc:docMk/>
            <pc:sldMk cId="89054585" sldId="285"/>
            <ac:grpSpMk id="27" creationId="{E74380E0-C298-4F18-9189-C236E8B829D3}"/>
          </ac:grpSpMkLst>
        </pc:grpChg>
        <pc:grpChg chg="add del">
          <ac:chgData name="Hafiz Moghul" userId="S::hmoghul@tarbiyahacademy.org::ce2a89a1-003c-47a3-ad8d-a489bcdb5cd1" providerId="AD" clId="Web-{95EBB39F-80A2-B000-9412-9117F0C32B63}" dt="2021-03-13T17:22:37.295" v="456"/>
          <ac:grpSpMkLst>
            <pc:docMk/>
            <pc:sldMk cId="89054585" sldId="285"/>
            <ac:grpSpMk id="38" creationId="{0AAF5F9E-10A7-46B6-A994-C63963ED3249}"/>
          </ac:grpSpMkLst>
        </pc:grpChg>
        <pc:picChg chg="mod">
          <ac:chgData name="Hafiz Moghul" userId="S::hmoghul@tarbiyahacademy.org::ce2a89a1-003c-47a3-ad8d-a489bcdb5cd1" providerId="AD" clId="Web-{95EBB39F-80A2-B000-9412-9117F0C32B63}" dt="2021-03-13T17:22:37.295" v="456"/>
          <ac:picMkLst>
            <pc:docMk/>
            <pc:sldMk cId="89054585" sldId="285"/>
            <ac:picMk id="4" creationId="{B5BEF072-5410-4CEC-AB0B-B8583D54F28B}"/>
          </ac:picMkLst>
        </pc:picChg>
        <pc:picChg chg="mod">
          <ac:chgData name="Hafiz Moghul" userId="S::hmoghul@tarbiyahacademy.org::ce2a89a1-003c-47a3-ad8d-a489bcdb5cd1" providerId="AD" clId="Web-{95EBB39F-80A2-B000-9412-9117F0C32B63}" dt="2021-03-13T17:22:37.295" v="456"/>
          <ac:picMkLst>
            <pc:docMk/>
            <pc:sldMk cId="89054585" sldId="285"/>
            <ac:picMk id="5" creationId="{16741BE1-6BC2-49DD-B613-35C9E61F5D36}"/>
          </ac:picMkLst>
        </pc:picChg>
        <pc:picChg chg="mod">
          <ac:chgData name="Hafiz Moghul" userId="S::hmoghul@tarbiyahacademy.org::ce2a89a1-003c-47a3-ad8d-a489bcdb5cd1" providerId="AD" clId="Web-{95EBB39F-80A2-B000-9412-9117F0C32B63}" dt="2021-03-13T17:22:37.295" v="456"/>
          <ac:picMkLst>
            <pc:docMk/>
            <pc:sldMk cId="89054585" sldId="285"/>
            <ac:picMk id="9" creationId="{117AE73B-07D7-493C-90FF-59CE8D48B77A}"/>
          </ac:picMkLst>
        </pc:picChg>
      </pc:sldChg>
    </pc:docChg>
  </pc:docChgLst>
  <pc:docChgLst>
    <pc:chgData name="Tulhaa Jamil" userId="S::tjamil@tarbiyahacademy.org::57821e49-5f23-4723-9007-9e3d258949c0" providerId="AD" clId="Web-{B73DB39F-702E-B000-9412-96BF676DA6F5}"/>
    <pc:docChg chg="modSld sldOrd">
      <pc:chgData name="Tulhaa Jamil" userId="S::tjamil@tarbiyahacademy.org::57821e49-5f23-4723-9007-9e3d258949c0" providerId="AD" clId="Web-{B73DB39F-702E-B000-9412-96BF676DA6F5}" dt="2021-03-11T15:40:20.841" v="9"/>
      <pc:docMkLst>
        <pc:docMk/>
      </pc:docMkLst>
      <pc:sldChg chg="modSp">
        <pc:chgData name="Tulhaa Jamil" userId="S::tjamil@tarbiyahacademy.org::57821e49-5f23-4723-9007-9e3d258949c0" providerId="AD" clId="Web-{B73DB39F-702E-B000-9412-96BF676DA6F5}" dt="2021-03-11T14:35:33.303" v="6" actId="20577"/>
        <pc:sldMkLst>
          <pc:docMk/>
          <pc:sldMk cId="683132065" sldId="276"/>
        </pc:sldMkLst>
        <pc:spChg chg="mod">
          <ac:chgData name="Tulhaa Jamil" userId="S::tjamil@tarbiyahacademy.org::57821e49-5f23-4723-9007-9e3d258949c0" providerId="AD" clId="Web-{B73DB39F-702E-B000-9412-96BF676DA6F5}" dt="2021-03-11T14:35:33.303" v="6" actId="20577"/>
          <ac:spMkLst>
            <pc:docMk/>
            <pc:sldMk cId="683132065" sldId="276"/>
            <ac:spMk id="2" creationId="{B1D1AEEB-D8D6-47A5-A1C7-97F1EEFAA51C}"/>
          </ac:spMkLst>
        </pc:spChg>
      </pc:sldChg>
      <pc:sldChg chg="modSp">
        <pc:chgData name="Tulhaa Jamil" userId="S::tjamil@tarbiyahacademy.org::57821e49-5f23-4723-9007-9e3d258949c0" providerId="AD" clId="Web-{B73DB39F-702E-B000-9412-96BF676DA6F5}" dt="2021-03-11T15:35:58.320" v="8" actId="14100"/>
        <pc:sldMkLst>
          <pc:docMk/>
          <pc:sldMk cId="1458192922" sldId="278"/>
        </pc:sldMkLst>
        <pc:picChg chg="mod">
          <ac:chgData name="Tulhaa Jamil" userId="S::tjamil@tarbiyahacademy.org::57821e49-5f23-4723-9007-9e3d258949c0" providerId="AD" clId="Web-{B73DB39F-702E-B000-9412-96BF676DA6F5}" dt="2021-03-11T15:35:58.320" v="8" actId="14100"/>
          <ac:picMkLst>
            <pc:docMk/>
            <pc:sldMk cId="1458192922" sldId="278"/>
            <ac:picMk id="4" creationId="{3105A1C0-C288-4273-96A1-FF09F1FC1E08}"/>
          </ac:picMkLst>
        </pc:picChg>
      </pc:sldChg>
      <pc:sldChg chg="ord">
        <pc:chgData name="Tulhaa Jamil" userId="S::tjamil@tarbiyahacademy.org::57821e49-5f23-4723-9007-9e3d258949c0" providerId="AD" clId="Web-{B73DB39F-702E-B000-9412-96BF676DA6F5}" dt="2021-03-11T15:40:20.841" v="9"/>
        <pc:sldMkLst>
          <pc:docMk/>
          <pc:sldMk cId="545222831" sldId="284"/>
        </pc:sldMkLst>
      </pc:sldChg>
    </pc:docChg>
  </pc:docChgLst>
  <pc:docChgLst>
    <pc:chgData name="Rijja Mughal" userId="S::rmughal@tarbiyahacademy.org::6e57bcf5-424a-4828-ab5c-edb46527da61" providerId="AD" clId="Web-{FF8BFB60-6504-83A3-D0C4-A76A7D28CDA9}"/>
    <pc:docChg chg="modSld">
      <pc:chgData name="Rijja Mughal" userId="S::rmughal@tarbiyahacademy.org::6e57bcf5-424a-4828-ab5c-edb46527da61" providerId="AD" clId="Web-{FF8BFB60-6504-83A3-D0C4-A76A7D28CDA9}" dt="2021-03-13T21:59:44.783" v="218"/>
      <pc:docMkLst>
        <pc:docMk/>
      </pc:docMkLst>
      <pc:sldChg chg="modNotes">
        <pc:chgData name="Rijja Mughal" userId="S::rmughal@tarbiyahacademy.org::6e57bcf5-424a-4828-ab5c-edb46527da61" providerId="AD" clId="Web-{FF8BFB60-6504-83A3-D0C4-A76A7D28CDA9}" dt="2021-03-13T21:48:18.990" v="108"/>
        <pc:sldMkLst>
          <pc:docMk/>
          <pc:sldMk cId="1877197446" sldId="262"/>
        </pc:sldMkLst>
      </pc:sldChg>
      <pc:sldChg chg="modNotes">
        <pc:chgData name="Rijja Mughal" userId="S::rmughal@tarbiyahacademy.org::6e57bcf5-424a-4828-ab5c-edb46527da61" providerId="AD" clId="Web-{FF8BFB60-6504-83A3-D0C4-A76A7D28CDA9}" dt="2021-03-13T21:59:44.783" v="218"/>
        <pc:sldMkLst>
          <pc:docMk/>
          <pc:sldMk cId="2816361993" sldId="283"/>
        </pc:sldMkLst>
      </pc:sldChg>
    </pc:docChg>
  </pc:docChgLst>
  <pc:docChgLst>
    <pc:chgData name="Tulhaa Jamil" userId="S::tjamil@tarbiyahacademy.org::57821e49-5f23-4723-9007-9e3d258949c0" providerId="AD" clId="Web-{0771A23F-6142-BCF5-4A18-6B2970B41BA4}"/>
    <pc:docChg chg="modSld">
      <pc:chgData name="Tulhaa Jamil" userId="S::tjamil@tarbiyahacademy.org::57821e49-5f23-4723-9007-9e3d258949c0" providerId="AD" clId="Web-{0771A23F-6142-BCF5-4A18-6B2970B41BA4}" dt="2021-03-09T15:47:00.787" v="53" actId="20577"/>
      <pc:docMkLst>
        <pc:docMk/>
      </pc:docMkLst>
      <pc:sldChg chg="modSp">
        <pc:chgData name="Tulhaa Jamil" userId="S::tjamil@tarbiyahacademy.org::57821e49-5f23-4723-9007-9e3d258949c0" providerId="AD" clId="Web-{0771A23F-6142-BCF5-4A18-6B2970B41BA4}" dt="2021-03-09T15:31:12.316" v="14" actId="20577"/>
        <pc:sldMkLst>
          <pc:docMk/>
          <pc:sldMk cId="3502463731" sldId="263"/>
        </pc:sldMkLst>
        <pc:spChg chg="mod">
          <ac:chgData name="Tulhaa Jamil" userId="S::tjamil@tarbiyahacademy.org::57821e49-5f23-4723-9007-9e3d258949c0" providerId="AD" clId="Web-{0771A23F-6142-BCF5-4A18-6B2970B41BA4}" dt="2021-03-09T15:31:12.316" v="14" actId="20577"/>
          <ac:spMkLst>
            <pc:docMk/>
            <pc:sldMk cId="3502463731" sldId="263"/>
            <ac:spMk id="3" creationId="{E2B8ED37-1074-415C-B86E-ACF33AF9DDB5}"/>
          </ac:spMkLst>
        </pc:spChg>
      </pc:sldChg>
      <pc:sldChg chg="modSp">
        <pc:chgData name="Tulhaa Jamil" userId="S::tjamil@tarbiyahacademy.org::57821e49-5f23-4723-9007-9e3d258949c0" providerId="AD" clId="Web-{0771A23F-6142-BCF5-4A18-6B2970B41BA4}" dt="2021-03-09T15:47:00.787" v="53" actId="20577"/>
        <pc:sldMkLst>
          <pc:docMk/>
          <pc:sldMk cId="3363209014" sldId="265"/>
        </pc:sldMkLst>
        <pc:spChg chg="mod">
          <ac:chgData name="Tulhaa Jamil" userId="S::tjamil@tarbiyahacademy.org::57821e49-5f23-4723-9007-9e3d258949c0" providerId="AD" clId="Web-{0771A23F-6142-BCF5-4A18-6B2970B41BA4}" dt="2021-03-09T15:47:00.787" v="53" actId="20577"/>
          <ac:spMkLst>
            <pc:docMk/>
            <pc:sldMk cId="3363209014" sldId="265"/>
            <ac:spMk id="3" creationId="{B4B2206F-ED6E-4642-B8F9-9A0A3D48811B}"/>
          </ac:spMkLst>
        </pc:spChg>
      </pc:sldChg>
    </pc:docChg>
  </pc:docChgLst>
  <pc:docChgLst>
    <pc:chgData name="Tulhaa Jamil" userId="S::tjamil@tarbiyahacademy.org::57821e49-5f23-4723-9007-9e3d258949c0" providerId="AD" clId="Web-{9DED12A5-AAC6-E1C3-E16D-A3FBBC950CFF}"/>
    <pc:docChg chg="addSld delSld">
      <pc:chgData name="Tulhaa Jamil" userId="S::tjamil@tarbiyahacademy.org::57821e49-5f23-4723-9007-9e3d258949c0" providerId="AD" clId="Web-{9DED12A5-AAC6-E1C3-E16D-A3FBBC950CFF}" dt="2021-03-12T18:36:26.069" v="1"/>
      <pc:docMkLst>
        <pc:docMk/>
      </pc:docMkLst>
      <pc:sldChg chg="new del">
        <pc:chgData name="Tulhaa Jamil" userId="S::tjamil@tarbiyahacademy.org::57821e49-5f23-4723-9007-9e3d258949c0" providerId="AD" clId="Web-{9DED12A5-AAC6-E1C3-E16D-A3FBBC950CFF}" dt="2021-03-12T18:36:26.069" v="1"/>
        <pc:sldMkLst>
          <pc:docMk/>
          <pc:sldMk cId="1244151005" sldId="282"/>
        </pc:sldMkLst>
      </pc:sldChg>
    </pc:docChg>
  </pc:docChgLst>
  <pc:docChgLst>
    <pc:chgData name="Tulhaa Jamil" userId="S::tjamil@tarbiyahacademy.org::57821e49-5f23-4723-9007-9e3d258949c0" providerId="AD" clId="Web-{E5A7C5FA-37DC-FEAC-CCC3-384F21D57EE1}"/>
    <pc:docChg chg="modSld">
      <pc:chgData name="Tulhaa Jamil" userId="S::tjamil@tarbiyahacademy.org::57821e49-5f23-4723-9007-9e3d258949c0" providerId="AD" clId="Web-{E5A7C5FA-37DC-FEAC-CCC3-384F21D57EE1}" dt="2021-03-13T02:13:36.301" v="6" actId="20577"/>
      <pc:docMkLst>
        <pc:docMk/>
      </pc:docMkLst>
      <pc:sldChg chg="modSp">
        <pc:chgData name="Tulhaa Jamil" userId="S::tjamil@tarbiyahacademy.org::57821e49-5f23-4723-9007-9e3d258949c0" providerId="AD" clId="Web-{E5A7C5FA-37DC-FEAC-CCC3-384F21D57EE1}" dt="2021-03-13T02:13:36.301" v="6" actId="20577"/>
        <pc:sldMkLst>
          <pc:docMk/>
          <pc:sldMk cId="2257075687" sldId="266"/>
        </pc:sldMkLst>
        <pc:spChg chg="mod">
          <ac:chgData name="Tulhaa Jamil" userId="S::tjamil@tarbiyahacademy.org::57821e49-5f23-4723-9007-9e3d258949c0" providerId="AD" clId="Web-{E5A7C5FA-37DC-FEAC-CCC3-384F21D57EE1}" dt="2021-03-13T02:13:36.301" v="6" actId="20577"/>
          <ac:spMkLst>
            <pc:docMk/>
            <pc:sldMk cId="2257075687" sldId="266"/>
            <ac:spMk id="8" creationId="{157C2D89-4338-4A42-83B9-C94D2FC8BE76}"/>
          </ac:spMkLst>
        </pc:spChg>
      </pc:sldChg>
      <pc:sldChg chg="modSp">
        <pc:chgData name="Tulhaa Jamil" userId="S::tjamil@tarbiyahacademy.org::57821e49-5f23-4723-9007-9e3d258949c0" providerId="AD" clId="Web-{E5A7C5FA-37DC-FEAC-CCC3-384F21D57EE1}" dt="2021-03-13T02:06:04.239" v="1" actId="20577"/>
        <pc:sldMkLst>
          <pc:docMk/>
          <pc:sldMk cId="2816361993" sldId="283"/>
        </pc:sldMkLst>
        <pc:spChg chg="mod">
          <ac:chgData name="Tulhaa Jamil" userId="S::tjamil@tarbiyahacademy.org::57821e49-5f23-4723-9007-9e3d258949c0" providerId="AD" clId="Web-{E5A7C5FA-37DC-FEAC-CCC3-384F21D57EE1}" dt="2021-03-13T02:06:04.239" v="1" actId="20577"/>
          <ac:spMkLst>
            <pc:docMk/>
            <pc:sldMk cId="2816361993" sldId="283"/>
            <ac:spMk id="3" creationId="{6552AC05-046B-41EF-A4C9-69DCA012E641}"/>
          </ac:spMkLst>
        </pc:spChg>
      </pc:sldChg>
    </pc:docChg>
  </pc:docChgLst>
  <pc:docChgLst>
    <pc:chgData name="Tulhaa Jamil" userId="S::tjamil@tarbiyahacademy.org::57821e49-5f23-4723-9007-9e3d258949c0" providerId="AD" clId="Web-{789D15E1-9C8F-1FDB-038B-068819BFDDE3}"/>
    <pc:docChg chg="modSld">
      <pc:chgData name="Tulhaa Jamil" userId="S::tjamil@tarbiyahacademy.org::57821e49-5f23-4723-9007-9e3d258949c0" providerId="AD" clId="Web-{789D15E1-9C8F-1FDB-038B-068819BFDDE3}" dt="2021-03-12T20:05:03.443" v="4" actId="20577"/>
      <pc:docMkLst>
        <pc:docMk/>
      </pc:docMkLst>
      <pc:sldChg chg="modSp">
        <pc:chgData name="Tulhaa Jamil" userId="S::tjamil@tarbiyahacademy.org::57821e49-5f23-4723-9007-9e3d258949c0" providerId="AD" clId="Web-{789D15E1-9C8F-1FDB-038B-068819BFDDE3}" dt="2021-03-12T20:05:03.443" v="4" actId="20577"/>
        <pc:sldMkLst>
          <pc:docMk/>
          <pc:sldMk cId="2581966185" sldId="284"/>
        </pc:sldMkLst>
        <pc:spChg chg="mod">
          <ac:chgData name="Tulhaa Jamil" userId="S::tjamil@tarbiyahacademy.org::57821e49-5f23-4723-9007-9e3d258949c0" providerId="AD" clId="Web-{789D15E1-9C8F-1FDB-038B-068819BFDDE3}" dt="2021-03-12T20:05:03.443" v="4" actId="20577"/>
          <ac:spMkLst>
            <pc:docMk/>
            <pc:sldMk cId="2581966185" sldId="284"/>
            <ac:spMk id="3" creationId="{43716CE6-0444-4B48-B4D8-AE0F9022B8D8}"/>
          </ac:spMkLst>
        </pc:spChg>
      </pc:sldChg>
    </pc:docChg>
  </pc:docChgLst>
  <pc:docChgLst>
    <pc:chgData name="Rijja Mughal" userId="S::rmughal@tarbiyahacademy.org::6e57bcf5-424a-4828-ab5c-edb46527da61" providerId="AD" clId="Web-{80E5ADA0-627F-5643-6CC9-890237C9A03F}"/>
    <pc:docChg chg="modSld">
      <pc:chgData name="Rijja Mughal" userId="S::rmughal@tarbiyahacademy.org::6e57bcf5-424a-4828-ab5c-edb46527da61" providerId="AD" clId="Web-{80E5ADA0-627F-5643-6CC9-890237C9A03F}" dt="2021-03-11T04:04:19.057" v="3" actId="20577"/>
      <pc:docMkLst>
        <pc:docMk/>
      </pc:docMkLst>
      <pc:sldChg chg="modSp">
        <pc:chgData name="Rijja Mughal" userId="S::rmughal@tarbiyahacademy.org::6e57bcf5-424a-4828-ab5c-edb46527da61" providerId="AD" clId="Web-{80E5ADA0-627F-5643-6CC9-890237C9A03F}" dt="2021-03-11T04:04:19.057" v="3" actId="20577"/>
        <pc:sldMkLst>
          <pc:docMk/>
          <pc:sldMk cId="1569764684" sldId="277"/>
        </pc:sldMkLst>
        <pc:spChg chg="mod">
          <ac:chgData name="Rijja Mughal" userId="S::rmughal@tarbiyahacademy.org::6e57bcf5-424a-4828-ab5c-edb46527da61" providerId="AD" clId="Web-{80E5ADA0-627F-5643-6CC9-890237C9A03F}" dt="2021-03-11T04:04:19.057" v="3" actId="20577"/>
          <ac:spMkLst>
            <pc:docMk/>
            <pc:sldMk cId="1569764684" sldId="277"/>
            <ac:spMk id="3" creationId="{E52D80B0-5BFE-4324-ADDD-E6D89DECFD28}"/>
          </ac:spMkLst>
        </pc:spChg>
      </pc:sldChg>
    </pc:docChg>
  </pc:docChgLst>
  <pc:docChgLst>
    <pc:chgData name="Hafiz Moghul" userId="S::hmoghul@tarbiyahacademy.org::ce2a89a1-003c-47a3-ad8d-a489bcdb5cd1" providerId="AD" clId="Web-{425E044E-49B8-E553-D17E-48B0272D98DA}"/>
    <pc:docChg chg="addSld delSld modSld">
      <pc:chgData name="Hafiz Moghul" userId="S::hmoghul@tarbiyahacademy.org::ce2a89a1-003c-47a3-ad8d-a489bcdb5cd1" providerId="AD" clId="Web-{425E044E-49B8-E553-D17E-48B0272D98DA}" dt="2021-03-10T00:19:37.888" v="228" actId="20577"/>
      <pc:docMkLst>
        <pc:docMk/>
      </pc:docMkLst>
      <pc:sldChg chg="modSp del">
        <pc:chgData name="Hafiz Moghul" userId="S::hmoghul@tarbiyahacademy.org::ce2a89a1-003c-47a3-ad8d-a489bcdb5cd1" providerId="AD" clId="Web-{425E044E-49B8-E553-D17E-48B0272D98DA}" dt="2021-03-10T00:00:07.889" v="4"/>
        <pc:sldMkLst>
          <pc:docMk/>
          <pc:sldMk cId="3557940788" sldId="260"/>
        </pc:sldMkLst>
        <pc:spChg chg="mod">
          <ac:chgData name="Hafiz Moghul" userId="S::hmoghul@tarbiyahacademy.org::ce2a89a1-003c-47a3-ad8d-a489bcdb5cd1" providerId="AD" clId="Web-{425E044E-49B8-E553-D17E-48B0272D98DA}" dt="2021-03-10T00:00:03.092" v="3" actId="20577"/>
          <ac:spMkLst>
            <pc:docMk/>
            <pc:sldMk cId="3557940788" sldId="260"/>
            <ac:spMk id="7" creationId="{347FA631-417F-410E-A8A8-FD62B831631F}"/>
          </ac:spMkLst>
        </pc:spChg>
      </pc:sldChg>
      <pc:sldChg chg="modSp">
        <pc:chgData name="Hafiz Moghul" userId="S::hmoghul@tarbiyahacademy.org::ce2a89a1-003c-47a3-ad8d-a489bcdb5cd1" providerId="AD" clId="Web-{425E044E-49B8-E553-D17E-48B0272D98DA}" dt="2021-03-10T00:17:32.773" v="178" actId="20577"/>
        <pc:sldMkLst>
          <pc:docMk/>
          <pc:sldMk cId="2992316244" sldId="264"/>
        </pc:sldMkLst>
        <pc:spChg chg="mod">
          <ac:chgData name="Hafiz Moghul" userId="S::hmoghul@tarbiyahacademy.org::ce2a89a1-003c-47a3-ad8d-a489bcdb5cd1" providerId="AD" clId="Web-{425E044E-49B8-E553-D17E-48B0272D98DA}" dt="2021-03-10T00:17:32.773" v="178" actId="20577"/>
          <ac:spMkLst>
            <pc:docMk/>
            <pc:sldMk cId="2992316244" sldId="264"/>
            <ac:spMk id="5" creationId="{9E6048A8-934E-4928-8E83-D7D816E62B9B}"/>
          </ac:spMkLst>
        </pc:spChg>
      </pc:sldChg>
      <pc:sldChg chg="addSp delSp modSp del mod setBg">
        <pc:chgData name="Hafiz Moghul" userId="S::hmoghul@tarbiyahacademy.org::ce2a89a1-003c-47a3-ad8d-a489bcdb5cd1" providerId="AD" clId="Web-{425E044E-49B8-E553-D17E-48B0272D98DA}" dt="2021-03-10T00:07:23.961" v="81"/>
        <pc:sldMkLst>
          <pc:docMk/>
          <pc:sldMk cId="550188124" sldId="268"/>
        </pc:sldMkLst>
        <pc:spChg chg="mod">
          <ac:chgData name="Hafiz Moghul" userId="S::hmoghul@tarbiyahacademy.org::ce2a89a1-003c-47a3-ad8d-a489bcdb5cd1" providerId="AD" clId="Web-{425E044E-49B8-E553-D17E-48B0272D98DA}" dt="2021-03-10T00:06:19.944" v="73"/>
          <ac:spMkLst>
            <pc:docMk/>
            <pc:sldMk cId="550188124" sldId="268"/>
            <ac:spMk id="2" creationId="{3B13C3E0-D3F6-4CC6-A2EB-444EE4B2C5AF}"/>
          </ac:spMkLst>
        </pc:spChg>
        <pc:spChg chg="add mod ord">
          <ac:chgData name="Hafiz Moghul" userId="S::hmoghul@tarbiyahacademy.org::ce2a89a1-003c-47a3-ad8d-a489bcdb5cd1" providerId="AD" clId="Web-{425E044E-49B8-E553-D17E-48B0272D98DA}" dt="2021-03-10T00:06:19.944" v="73"/>
          <ac:spMkLst>
            <pc:docMk/>
            <pc:sldMk cId="550188124" sldId="268"/>
            <ac:spMk id="11" creationId="{C48DCA3C-8C5E-4378-85B9-BBE54F416443}"/>
          </ac:spMkLst>
        </pc:spChg>
        <pc:spChg chg="add del">
          <ac:chgData name="Hafiz Moghul" userId="S::hmoghul@tarbiyahacademy.org::ce2a89a1-003c-47a3-ad8d-a489bcdb5cd1" providerId="AD" clId="Web-{425E044E-49B8-E553-D17E-48B0272D98DA}" dt="2021-03-09T23:58:53.310" v="1"/>
          <ac:spMkLst>
            <pc:docMk/>
            <pc:sldMk cId="550188124" sldId="268"/>
            <ac:spMk id="14" creationId="{69E44A21-4EA4-4A62-8697-1C121F7CD591}"/>
          </ac:spMkLst>
        </pc:spChg>
        <pc:spChg chg="add del">
          <ac:chgData name="Hafiz Moghul" userId="S::hmoghul@tarbiyahacademy.org::ce2a89a1-003c-47a3-ad8d-a489bcdb5cd1" providerId="AD" clId="Web-{425E044E-49B8-E553-D17E-48B0272D98DA}" dt="2021-03-10T00:06:19.944" v="73"/>
          <ac:spMkLst>
            <pc:docMk/>
            <pc:sldMk cId="550188124" sldId="268"/>
            <ac:spMk id="23" creationId="{E009DD9B-5EE2-4C0D-8B2B-351C8C102205}"/>
          </ac:spMkLst>
        </pc:spChg>
        <pc:spChg chg="add del">
          <ac:chgData name="Hafiz Moghul" userId="S::hmoghul@tarbiyahacademy.org::ce2a89a1-003c-47a3-ad8d-a489bcdb5cd1" providerId="AD" clId="Web-{425E044E-49B8-E553-D17E-48B0272D98DA}" dt="2021-03-10T00:06:19.944" v="73"/>
          <ac:spMkLst>
            <pc:docMk/>
            <pc:sldMk cId="550188124" sldId="268"/>
            <ac:spMk id="25" creationId="{E720DB99-7745-4E75-9D96-AAB6D55C531E}"/>
          </ac:spMkLst>
        </pc:spChg>
        <pc:spChg chg="add del">
          <ac:chgData name="Hafiz Moghul" userId="S::hmoghul@tarbiyahacademy.org::ce2a89a1-003c-47a3-ad8d-a489bcdb5cd1" providerId="AD" clId="Web-{425E044E-49B8-E553-D17E-48B0272D98DA}" dt="2021-03-10T00:06:19.944" v="73"/>
          <ac:spMkLst>
            <pc:docMk/>
            <pc:sldMk cId="550188124" sldId="268"/>
            <ac:spMk id="27" creationId="{D68803C4-E159-4360-B7BB-74205C8F782D}"/>
          </ac:spMkLst>
        </pc:spChg>
        <pc:spChg chg="add del">
          <ac:chgData name="Hafiz Moghul" userId="S::hmoghul@tarbiyahacademy.org::ce2a89a1-003c-47a3-ad8d-a489bcdb5cd1" providerId="AD" clId="Web-{425E044E-49B8-E553-D17E-48B0272D98DA}" dt="2021-03-10T00:06:19.944" v="73"/>
          <ac:spMkLst>
            <pc:docMk/>
            <pc:sldMk cId="550188124" sldId="268"/>
            <ac:spMk id="29" creationId="{504B0465-3B07-49BF-BEA7-D81476246293}"/>
          </ac:spMkLst>
        </pc:spChg>
        <pc:spChg chg="add del">
          <ac:chgData name="Hafiz Moghul" userId="S::hmoghul@tarbiyahacademy.org::ce2a89a1-003c-47a3-ad8d-a489bcdb5cd1" providerId="AD" clId="Web-{425E044E-49B8-E553-D17E-48B0272D98DA}" dt="2021-03-10T00:06:19.944" v="73"/>
          <ac:spMkLst>
            <pc:docMk/>
            <pc:sldMk cId="550188124" sldId="268"/>
            <ac:spMk id="31" creationId="{49B7FFA5-14CB-4A4F-9BCC-CA3AA5D9D276}"/>
          </ac:spMkLst>
        </pc:spChg>
        <pc:spChg chg="add del">
          <ac:chgData name="Hafiz Moghul" userId="S::hmoghul@tarbiyahacademy.org::ce2a89a1-003c-47a3-ad8d-a489bcdb5cd1" providerId="AD" clId="Web-{425E044E-49B8-E553-D17E-48B0272D98DA}" dt="2021-03-10T00:06:19.944" v="73"/>
          <ac:spMkLst>
            <pc:docMk/>
            <pc:sldMk cId="550188124" sldId="268"/>
            <ac:spMk id="33" creationId="{04E48745-7512-4EC2-9E20-9092D12150CA}"/>
          </ac:spMkLst>
        </pc:spChg>
        <pc:spChg chg="add del">
          <ac:chgData name="Hafiz Moghul" userId="S::hmoghul@tarbiyahacademy.org::ce2a89a1-003c-47a3-ad8d-a489bcdb5cd1" providerId="AD" clId="Web-{425E044E-49B8-E553-D17E-48B0272D98DA}" dt="2021-03-10T00:06:19.944" v="73"/>
          <ac:spMkLst>
            <pc:docMk/>
            <pc:sldMk cId="550188124" sldId="268"/>
            <ac:spMk id="38" creationId="{D257E486-872F-4D53-9788-F6BD20967E71}"/>
          </ac:spMkLst>
        </pc:spChg>
        <pc:spChg chg="add del">
          <ac:chgData name="Hafiz Moghul" userId="S::hmoghul@tarbiyahacademy.org::ce2a89a1-003c-47a3-ad8d-a489bcdb5cd1" providerId="AD" clId="Web-{425E044E-49B8-E553-D17E-48B0272D98DA}" dt="2021-03-10T00:06:19.944" v="73"/>
          <ac:spMkLst>
            <pc:docMk/>
            <pc:sldMk cId="550188124" sldId="268"/>
            <ac:spMk id="40" creationId="{C191F0A6-02DF-45B3-9D6D-293AB1E1FB14}"/>
          </ac:spMkLst>
        </pc:spChg>
        <pc:spChg chg="add del">
          <ac:chgData name="Hafiz Moghul" userId="S::hmoghul@tarbiyahacademy.org::ce2a89a1-003c-47a3-ad8d-a489bcdb5cd1" providerId="AD" clId="Web-{425E044E-49B8-E553-D17E-48B0272D98DA}" dt="2021-03-10T00:06:19.944" v="73"/>
          <ac:spMkLst>
            <pc:docMk/>
            <pc:sldMk cId="550188124" sldId="268"/>
            <ac:spMk id="42" creationId="{4749AF2F-BD3F-4656-88F6-00D021CA07FF}"/>
          </ac:spMkLst>
        </pc:spChg>
        <pc:spChg chg="add del">
          <ac:chgData name="Hafiz Moghul" userId="S::hmoghul@tarbiyahacademy.org::ce2a89a1-003c-47a3-ad8d-a489bcdb5cd1" providerId="AD" clId="Web-{425E044E-49B8-E553-D17E-48B0272D98DA}" dt="2021-03-10T00:06:19.944" v="73"/>
          <ac:spMkLst>
            <pc:docMk/>
            <pc:sldMk cId="550188124" sldId="268"/>
            <ac:spMk id="44" creationId="{E69C1FD6-13F3-40B7-904B-25A3BE2B876F}"/>
          </ac:spMkLst>
        </pc:spChg>
        <pc:grpChg chg="add del">
          <ac:chgData name="Hafiz Moghul" userId="S::hmoghul@tarbiyahacademy.org::ce2a89a1-003c-47a3-ad8d-a489bcdb5cd1" providerId="AD" clId="Web-{425E044E-49B8-E553-D17E-48B0272D98DA}" dt="2021-03-09T23:58:53.310" v="1"/>
          <ac:grpSpMkLst>
            <pc:docMk/>
            <pc:sldMk cId="550188124" sldId="268"/>
            <ac:grpSpMk id="16" creationId="{F4C48977-E153-4AFB-92C1-4F46FC5A388D}"/>
          </ac:grpSpMkLst>
        </pc:grpChg>
        <pc:picChg chg="mod ord">
          <ac:chgData name="Hafiz Moghul" userId="S::hmoghul@tarbiyahacademy.org::ce2a89a1-003c-47a3-ad8d-a489bcdb5cd1" providerId="AD" clId="Web-{425E044E-49B8-E553-D17E-48B0272D98DA}" dt="2021-03-10T00:06:19.944" v="73"/>
          <ac:picMkLst>
            <pc:docMk/>
            <pc:sldMk cId="550188124" sldId="268"/>
            <ac:picMk id="4" creationId="{DE062103-529E-4368-9A6C-8236B530A86C}"/>
          </ac:picMkLst>
        </pc:picChg>
        <pc:picChg chg="mod ord">
          <ac:chgData name="Hafiz Moghul" userId="S::hmoghul@tarbiyahacademy.org::ce2a89a1-003c-47a3-ad8d-a489bcdb5cd1" providerId="AD" clId="Web-{425E044E-49B8-E553-D17E-48B0272D98DA}" dt="2021-03-10T00:06:19.944" v="73"/>
          <ac:picMkLst>
            <pc:docMk/>
            <pc:sldMk cId="550188124" sldId="268"/>
            <ac:picMk id="5" creationId="{2F2421AF-6666-4808-8123-F6E735505065}"/>
          </ac:picMkLst>
        </pc:picChg>
        <pc:picChg chg="mod ord">
          <ac:chgData name="Hafiz Moghul" userId="S::hmoghul@tarbiyahacademy.org::ce2a89a1-003c-47a3-ad8d-a489bcdb5cd1" providerId="AD" clId="Web-{425E044E-49B8-E553-D17E-48B0272D98DA}" dt="2021-03-10T00:06:19.944" v="73"/>
          <ac:picMkLst>
            <pc:docMk/>
            <pc:sldMk cId="550188124" sldId="268"/>
            <ac:picMk id="6" creationId="{18F11FE1-C2B7-45C7-B5DF-FBB2087384FA}"/>
          </ac:picMkLst>
        </pc:picChg>
        <pc:picChg chg="mod">
          <ac:chgData name="Hafiz Moghul" userId="S::hmoghul@tarbiyahacademy.org::ce2a89a1-003c-47a3-ad8d-a489bcdb5cd1" providerId="AD" clId="Web-{425E044E-49B8-E553-D17E-48B0272D98DA}" dt="2021-03-10T00:06:19.944" v="73"/>
          <ac:picMkLst>
            <pc:docMk/>
            <pc:sldMk cId="550188124" sldId="268"/>
            <ac:picMk id="7" creationId="{9FFE61D6-FE4C-4803-AEFA-D8AA1B03B4CB}"/>
          </ac:picMkLst>
        </pc:picChg>
      </pc:sldChg>
      <pc:sldChg chg="modSp modNotes">
        <pc:chgData name="Hafiz Moghul" userId="S::hmoghul@tarbiyahacademy.org::ce2a89a1-003c-47a3-ad8d-a489bcdb5cd1" providerId="AD" clId="Web-{425E044E-49B8-E553-D17E-48B0272D98DA}" dt="2021-03-10T00:06:52.992" v="80"/>
        <pc:sldMkLst>
          <pc:docMk/>
          <pc:sldMk cId="3682481465" sldId="270"/>
        </pc:sldMkLst>
        <pc:spChg chg="mod">
          <ac:chgData name="Hafiz Moghul" userId="S::hmoghul@tarbiyahacademy.org::ce2a89a1-003c-47a3-ad8d-a489bcdb5cd1" providerId="AD" clId="Web-{425E044E-49B8-E553-D17E-48B0272D98DA}" dt="2021-03-10T00:06:43.851" v="78" actId="20577"/>
          <ac:spMkLst>
            <pc:docMk/>
            <pc:sldMk cId="3682481465" sldId="270"/>
            <ac:spMk id="3" creationId="{E2B8ED37-1074-415C-B86E-ACF33AF9DDB5}"/>
          </ac:spMkLst>
        </pc:spChg>
      </pc:sldChg>
      <pc:sldChg chg="modSp">
        <pc:chgData name="Hafiz Moghul" userId="S::hmoghul@tarbiyahacademy.org::ce2a89a1-003c-47a3-ad8d-a489bcdb5cd1" providerId="AD" clId="Web-{425E044E-49B8-E553-D17E-48B0272D98DA}" dt="2021-03-10T00:02:28.455" v="47" actId="20577"/>
        <pc:sldMkLst>
          <pc:docMk/>
          <pc:sldMk cId="1275837219" sldId="272"/>
        </pc:sldMkLst>
        <pc:spChg chg="mod">
          <ac:chgData name="Hafiz Moghul" userId="S::hmoghul@tarbiyahacademy.org::ce2a89a1-003c-47a3-ad8d-a489bcdb5cd1" providerId="AD" clId="Web-{425E044E-49B8-E553-D17E-48B0272D98DA}" dt="2021-03-10T00:02:28.455" v="47" actId="20577"/>
          <ac:spMkLst>
            <pc:docMk/>
            <pc:sldMk cId="1275837219" sldId="272"/>
            <ac:spMk id="5" creationId="{F85AFCF9-13D3-4512-AA54-C27C77AD933F}"/>
          </ac:spMkLst>
        </pc:spChg>
        <pc:spChg chg="mod">
          <ac:chgData name="Hafiz Moghul" userId="S::hmoghul@tarbiyahacademy.org::ce2a89a1-003c-47a3-ad8d-a489bcdb5cd1" providerId="AD" clId="Web-{425E044E-49B8-E553-D17E-48B0272D98DA}" dt="2021-03-10T00:02:13.126" v="37" actId="20577"/>
          <ac:spMkLst>
            <pc:docMk/>
            <pc:sldMk cId="1275837219" sldId="272"/>
            <ac:spMk id="23" creationId="{059D8741-EAD6-41B1-A882-70D70FC35821}"/>
          </ac:spMkLst>
        </pc:spChg>
      </pc:sldChg>
      <pc:sldChg chg="modSp">
        <pc:chgData name="Hafiz Moghul" userId="S::hmoghul@tarbiyahacademy.org::ce2a89a1-003c-47a3-ad8d-a489bcdb5cd1" providerId="AD" clId="Web-{425E044E-49B8-E553-D17E-48B0272D98DA}" dt="2021-03-10T00:06:21.179" v="77" actId="20577"/>
        <pc:sldMkLst>
          <pc:docMk/>
          <pc:sldMk cId="322102909" sldId="274"/>
        </pc:sldMkLst>
        <pc:spChg chg="mod">
          <ac:chgData name="Hafiz Moghul" userId="S::hmoghul@tarbiyahacademy.org::ce2a89a1-003c-47a3-ad8d-a489bcdb5cd1" providerId="AD" clId="Web-{425E044E-49B8-E553-D17E-48B0272D98DA}" dt="2021-03-10T00:06:21.179" v="77" actId="20577"/>
          <ac:spMkLst>
            <pc:docMk/>
            <pc:sldMk cId="322102909" sldId="274"/>
            <ac:spMk id="3" creationId="{E2B8ED37-1074-415C-B86E-ACF33AF9DDB5}"/>
          </ac:spMkLst>
        </pc:spChg>
      </pc:sldChg>
      <pc:sldChg chg="addSp modSp new mod setBg">
        <pc:chgData name="Hafiz Moghul" userId="S::hmoghul@tarbiyahacademy.org::ce2a89a1-003c-47a3-ad8d-a489bcdb5cd1" providerId="AD" clId="Web-{425E044E-49B8-E553-D17E-48B0272D98DA}" dt="2021-03-10T00:01:13.485" v="33"/>
        <pc:sldMkLst>
          <pc:docMk/>
          <pc:sldMk cId="1569764684" sldId="277"/>
        </pc:sldMkLst>
        <pc:spChg chg="mod">
          <ac:chgData name="Hafiz Moghul" userId="S::hmoghul@tarbiyahacademy.org::ce2a89a1-003c-47a3-ad8d-a489bcdb5cd1" providerId="AD" clId="Web-{425E044E-49B8-E553-D17E-48B0272D98DA}" dt="2021-03-10T00:01:13.485" v="33"/>
          <ac:spMkLst>
            <pc:docMk/>
            <pc:sldMk cId="1569764684" sldId="277"/>
            <ac:spMk id="2" creationId="{E4A4D1B7-3E3D-4E82-A176-BE75B4A72393}"/>
          </ac:spMkLst>
        </pc:spChg>
        <pc:spChg chg="mod">
          <ac:chgData name="Hafiz Moghul" userId="S::hmoghul@tarbiyahacademy.org::ce2a89a1-003c-47a3-ad8d-a489bcdb5cd1" providerId="AD" clId="Web-{425E044E-49B8-E553-D17E-48B0272D98DA}" dt="2021-03-10T00:01:13.485" v="33"/>
          <ac:spMkLst>
            <pc:docMk/>
            <pc:sldMk cId="1569764684" sldId="277"/>
            <ac:spMk id="3" creationId="{E52D80B0-5BFE-4324-ADDD-E6D89DECFD28}"/>
          </ac:spMkLst>
        </pc:spChg>
        <pc:spChg chg="add">
          <ac:chgData name="Hafiz Moghul" userId="S::hmoghul@tarbiyahacademy.org::ce2a89a1-003c-47a3-ad8d-a489bcdb5cd1" providerId="AD" clId="Web-{425E044E-49B8-E553-D17E-48B0272D98DA}" dt="2021-03-10T00:01:13.485" v="33"/>
          <ac:spMkLst>
            <pc:docMk/>
            <pc:sldMk cId="1569764684" sldId="277"/>
            <ac:spMk id="8" creationId="{5118BA95-03E7-41B7-B442-0AF8C0A7FF68}"/>
          </ac:spMkLst>
        </pc:spChg>
        <pc:spChg chg="add">
          <ac:chgData name="Hafiz Moghul" userId="S::hmoghul@tarbiyahacademy.org::ce2a89a1-003c-47a3-ad8d-a489bcdb5cd1" providerId="AD" clId="Web-{425E044E-49B8-E553-D17E-48B0272D98DA}" dt="2021-03-10T00:01:13.485" v="33"/>
          <ac:spMkLst>
            <pc:docMk/>
            <pc:sldMk cId="1569764684" sldId="277"/>
            <ac:spMk id="14" creationId="{AD9B3EAD-A2B3-42C4-927C-3455E3E69EE6}"/>
          </ac:spMkLst>
        </pc:spChg>
        <pc:grpChg chg="add">
          <ac:chgData name="Hafiz Moghul" userId="S::hmoghul@tarbiyahacademy.org::ce2a89a1-003c-47a3-ad8d-a489bcdb5cd1" providerId="AD" clId="Web-{425E044E-49B8-E553-D17E-48B0272D98DA}" dt="2021-03-10T00:01:13.485" v="33"/>
          <ac:grpSpMkLst>
            <pc:docMk/>
            <pc:sldMk cId="1569764684" sldId="277"/>
            <ac:grpSpMk id="10" creationId="{E799C3D5-7D55-4046-808C-F290F456D6EF}"/>
          </ac:grpSpMkLst>
        </pc:grpChg>
      </pc:sldChg>
      <pc:sldChg chg="addSp delSp modSp new del mod setBg">
        <pc:chgData name="Hafiz Moghul" userId="S::hmoghul@tarbiyahacademy.org::ce2a89a1-003c-47a3-ad8d-a489bcdb5cd1" providerId="AD" clId="Web-{425E044E-49B8-E553-D17E-48B0272D98DA}" dt="2021-03-10T00:11:49.749" v="127"/>
        <pc:sldMkLst>
          <pc:docMk/>
          <pc:sldMk cId="252669440" sldId="278"/>
        </pc:sldMkLst>
        <pc:spChg chg="mod">
          <ac:chgData name="Hafiz Moghul" userId="S::hmoghul@tarbiyahacademy.org::ce2a89a1-003c-47a3-ad8d-a489bcdb5cd1" providerId="AD" clId="Web-{425E044E-49B8-E553-D17E-48B0272D98DA}" dt="2021-03-10T00:08:40.807" v="101"/>
          <ac:spMkLst>
            <pc:docMk/>
            <pc:sldMk cId="252669440" sldId="278"/>
            <ac:spMk id="2" creationId="{82D3127B-2EC6-4A77-8634-E3B952B20019}"/>
          </ac:spMkLst>
        </pc:spChg>
        <pc:spChg chg="add del mod">
          <ac:chgData name="Hafiz Moghul" userId="S::hmoghul@tarbiyahacademy.org::ce2a89a1-003c-47a3-ad8d-a489bcdb5cd1" providerId="AD" clId="Web-{425E044E-49B8-E553-D17E-48B0272D98DA}" dt="2021-03-10T00:08:12.384" v="88"/>
          <ac:spMkLst>
            <pc:docMk/>
            <pc:sldMk cId="252669440" sldId="278"/>
            <ac:spMk id="3" creationId="{CFC25562-80E6-48B8-A142-0D7FB981A29A}"/>
          </ac:spMkLst>
        </pc:spChg>
        <pc:spChg chg="add">
          <ac:chgData name="Hafiz Moghul" userId="S::hmoghul@tarbiyahacademy.org::ce2a89a1-003c-47a3-ad8d-a489bcdb5cd1" providerId="AD" clId="Web-{425E044E-49B8-E553-D17E-48B0272D98DA}" dt="2021-03-10T00:08:40.807" v="101"/>
          <ac:spMkLst>
            <pc:docMk/>
            <pc:sldMk cId="252669440" sldId="278"/>
            <ac:spMk id="7" creationId="{9A3D0CE2-91FF-49B3-A5D8-181E900D7501}"/>
          </ac:spMkLst>
        </pc:spChg>
        <pc:spChg chg="add">
          <ac:chgData name="Hafiz Moghul" userId="S::hmoghul@tarbiyahacademy.org::ce2a89a1-003c-47a3-ad8d-a489bcdb5cd1" providerId="AD" clId="Web-{425E044E-49B8-E553-D17E-48B0272D98DA}" dt="2021-03-10T00:08:40.807" v="101"/>
          <ac:spMkLst>
            <pc:docMk/>
            <pc:sldMk cId="252669440" sldId="278"/>
            <ac:spMk id="9" creationId="{58AEBD96-C315-4F53-9D9E-0E20E993EBFA}"/>
          </ac:spMkLst>
        </pc:spChg>
        <pc:spChg chg="add">
          <ac:chgData name="Hafiz Moghul" userId="S::hmoghul@tarbiyahacademy.org::ce2a89a1-003c-47a3-ad8d-a489bcdb5cd1" providerId="AD" clId="Web-{425E044E-49B8-E553-D17E-48B0272D98DA}" dt="2021-03-10T00:08:40.807" v="101"/>
          <ac:spMkLst>
            <pc:docMk/>
            <pc:sldMk cId="252669440" sldId="278"/>
            <ac:spMk id="11" creationId="{78916AAA-66F6-4DFA-88ED-7E27CF6B8DAD}"/>
          </ac:spMkLst>
        </pc:spChg>
        <pc:spChg chg="add">
          <ac:chgData name="Hafiz Moghul" userId="S::hmoghul@tarbiyahacademy.org::ce2a89a1-003c-47a3-ad8d-a489bcdb5cd1" providerId="AD" clId="Web-{425E044E-49B8-E553-D17E-48B0272D98DA}" dt="2021-03-10T00:08:40.807" v="101"/>
          <ac:spMkLst>
            <pc:docMk/>
            <pc:sldMk cId="252669440" sldId="278"/>
            <ac:spMk id="17" creationId="{E8035907-EB9C-4E11-8A9B-D25B0AD8D749}"/>
          </ac:spMkLst>
        </pc:spChg>
        <pc:spChg chg="add">
          <ac:chgData name="Hafiz Moghul" userId="S::hmoghul@tarbiyahacademy.org::ce2a89a1-003c-47a3-ad8d-a489bcdb5cd1" providerId="AD" clId="Web-{425E044E-49B8-E553-D17E-48B0272D98DA}" dt="2021-03-10T00:08:40.807" v="101"/>
          <ac:spMkLst>
            <pc:docMk/>
            <pc:sldMk cId="252669440" sldId="278"/>
            <ac:spMk id="23" creationId="{D9C69FA7-0958-4ED9-A0DF-E87A0C137BF5}"/>
          </ac:spMkLst>
        </pc:spChg>
        <pc:grpChg chg="add">
          <ac:chgData name="Hafiz Moghul" userId="S::hmoghul@tarbiyahacademy.org::ce2a89a1-003c-47a3-ad8d-a489bcdb5cd1" providerId="AD" clId="Web-{425E044E-49B8-E553-D17E-48B0272D98DA}" dt="2021-03-10T00:08:40.807" v="101"/>
          <ac:grpSpMkLst>
            <pc:docMk/>
            <pc:sldMk cId="252669440" sldId="278"/>
            <ac:grpSpMk id="13" creationId="{A137D43F-BAD6-47F1-AA65-AEEA38A2FF30}"/>
          </ac:grpSpMkLst>
        </pc:grpChg>
        <pc:grpChg chg="add">
          <ac:chgData name="Hafiz Moghul" userId="S::hmoghul@tarbiyahacademy.org::ce2a89a1-003c-47a3-ad8d-a489bcdb5cd1" providerId="AD" clId="Web-{425E044E-49B8-E553-D17E-48B0272D98DA}" dt="2021-03-10T00:08:40.807" v="101"/>
          <ac:grpSpMkLst>
            <pc:docMk/>
            <pc:sldMk cId="252669440" sldId="278"/>
            <ac:grpSpMk id="19" creationId="{B4CFDD4A-4FA1-4CD9-90D5-E253C2040BA3}"/>
          </ac:grpSpMkLst>
        </pc:grpChg>
        <pc:picChg chg="add mod">
          <ac:chgData name="Hafiz Moghul" userId="S::hmoghul@tarbiyahacademy.org::ce2a89a1-003c-47a3-ad8d-a489bcdb5cd1" providerId="AD" clId="Web-{425E044E-49B8-E553-D17E-48B0272D98DA}" dt="2021-03-10T00:10:53.842" v="126" actId="14100"/>
          <ac:picMkLst>
            <pc:docMk/>
            <pc:sldMk cId="252669440" sldId="278"/>
            <ac:picMk id="4" creationId="{DCD3AD8C-0C35-49C0-A401-6AD360CA9277}"/>
          </ac:picMkLst>
        </pc:picChg>
        <pc:picChg chg="add mod">
          <ac:chgData name="Hafiz Moghul" userId="S::hmoghul@tarbiyahacademy.org::ce2a89a1-003c-47a3-ad8d-a489bcdb5cd1" providerId="AD" clId="Web-{425E044E-49B8-E553-D17E-48B0272D98DA}" dt="2021-03-10T00:09:06.511" v="103"/>
          <ac:picMkLst>
            <pc:docMk/>
            <pc:sldMk cId="252669440" sldId="278"/>
            <ac:picMk id="5" creationId="{E9D06C5D-7C60-4596-8043-435D7BCCD98D}"/>
          </ac:picMkLst>
        </pc:picChg>
        <pc:picChg chg="add mod">
          <ac:chgData name="Hafiz Moghul" userId="S::hmoghul@tarbiyahacademy.org::ce2a89a1-003c-47a3-ad8d-a489bcdb5cd1" providerId="AD" clId="Web-{425E044E-49B8-E553-D17E-48B0272D98DA}" dt="2021-03-10T00:10:20.388" v="121" actId="14100"/>
          <ac:picMkLst>
            <pc:docMk/>
            <pc:sldMk cId="252669440" sldId="278"/>
            <ac:picMk id="6" creationId="{2792349C-25C1-4393-948D-E97EDF754019}"/>
          </ac:picMkLst>
        </pc:picChg>
        <pc:picChg chg="add mod">
          <ac:chgData name="Hafiz Moghul" userId="S::hmoghul@tarbiyahacademy.org::ce2a89a1-003c-47a3-ad8d-a489bcdb5cd1" providerId="AD" clId="Web-{425E044E-49B8-E553-D17E-48B0272D98DA}" dt="2021-03-10T00:09:41.605" v="114" actId="14100"/>
          <ac:picMkLst>
            <pc:docMk/>
            <pc:sldMk cId="252669440" sldId="278"/>
            <ac:picMk id="8" creationId="{531A8F92-BDE0-43C3-8213-1C9D900F1ED7}"/>
          </ac:picMkLst>
        </pc:picChg>
        <pc:picChg chg="add mod">
          <ac:chgData name="Hafiz Moghul" userId="S::hmoghul@tarbiyahacademy.org::ce2a89a1-003c-47a3-ad8d-a489bcdb5cd1" providerId="AD" clId="Web-{425E044E-49B8-E553-D17E-48B0272D98DA}" dt="2021-03-10T00:09:22.948" v="110" actId="14100"/>
          <ac:picMkLst>
            <pc:docMk/>
            <pc:sldMk cId="252669440" sldId="278"/>
            <ac:picMk id="10" creationId="{9098F01E-8EFA-42A0-9659-947184E693C1}"/>
          </ac:picMkLst>
        </pc:picChg>
      </pc:sldChg>
      <pc:sldChg chg="addSp modSp new">
        <pc:chgData name="Hafiz Moghul" userId="S::hmoghul@tarbiyahacademy.org::ce2a89a1-003c-47a3-ad8d-a489bcdb5cd1" providerId="AD" clId="Web-{425E044E-49B8-E553-D17E-48B0272D98DA}" dt="2021-03-10T00:17:04.756" v="176" actId="14100"/>
        <pc:sldMkLst>
          <pc:docMk/>
          <pc:sldMk cId="1458192922" sldId="278"/>
        </pc:sldMkLst>
        <pc:spChg chg="mod">
          <ac:chgData name="Hafiz Moghul" userId="S::hmoghul@tarbiyahacademy.org::ce2a89a1-003c-47a3-ad8d-a489bcdb5cd1" providerId="AD" clId="Web-{425E044E-49B8-E553-D17E-48B0272D98DA}" dt="2021-03-10T00:14:46.706" v="153" actId="1076"/>
          <ac:spMkLst>
            <pc:docMk/>
            <pc:sldMk cId="1458192922" sldId="278"/>
            <ac:spMk id="2" creationId="{98F56D99-B513-4055-B655-8086D46A16E2}"/>
          </ac:spMkLst>
        </pc:spChg>
        <pc:picChg chg="add mod">
          <ac:chgData name="Hafiz Moghul" userId="S::hmoghul@tarbiyahacademy.org::ce2a89a1-003c-47a3-ad8d-a489bcdb5cd1" providerId="AD" clId="Web-{425E044E-49B8-E553-D17E-48B0272D98DA}" dt="2021-03-10T00:17:04.756" v="176" actId="14100"/>
          <ac:picMkLst>
            <pc:docMk/>
            <pc:sldMk cId="1458192922" sldId="278"/>
            <ac:picMk id="3" creationId="{D3293095-6501-46F5-9BF5-496361863B81}"/>
          </ac:picMkLst>
        </pc:picChg>
        <pc:picChg chg="add mod">
          <ac:chgData name="Hafiz Moghul" userId="S::hmoghul@tarbiyahacademy.org::ce2a89a1-003c-47a3-ad8d-a489bcdb5cd1" providerId="AD" clId="Web-{425E044E-49B8-E553-D17E-48B0272D98DA}" dt="2021-03-10T00:16:11.271" v="170" actId="14100"/>
          <ac:picMkLst>
            <pc:docMk/>
            <pc:sldMk cId="1458192922" sldId="278"/>
            <ac:picMk id="4" creationId="{3105A1C0-C288-4273-96A1-FF09F1FC1E08}"/>
          </ac:picMkLst>
        </pc:picChg>
        <pc:picChg chg="add mod">
          <ac:chgData name="Hafiz Moghul" userId="S::hmoghul@tarbiyahacademy.org::ce2a89a1-003c-47a3-ad8d-a489bcdb5cd1" providerId="AD" clId="Web-{425E044E-49B8-E553-D17E-48B0272D98DA}" dt="2021-03-10T00:16:19.474" v="172" actId="14100"/>
          <ac:picMkLst>
            <pc:docMk/>
            <pc:sldMk cId="1458192922" sldId="278"/>
            <ac:picMk id="5" creationId="{078A0821-36BD-49BA-B414-8A0BC23C5F94}"/>
          </ac:picMkLst>
        </pc:picChg>
        <pc:picChg chg="add mod">
          <ac:chgData name="Hafiz Moghul" userId="S::hmoghul@tarbiyahacademy.org::ce2a89a1-003c-47a3-ad8d-a489bcdb5cd1" providerId="AD" clId="Web-{425E044E-49B8-E553-D17E-48B0272D98DA}" dt="2021-03-10T00:16:29.693" v="173" actId="14100"/>
          <ac:picMkLst>
            <pc:docMk/>
            <pc:sldMk cId="1458192922" sldId="278"/>
            <ac:picMk id="6" creationId="{8C56C4C6-6920-4EB4-A313-03F708E194C5}"/>
          </ac:picMkLst>
        </pc:picChg>
        <pc:picChg chg="add mod">
          <ac:chgData name="Hafiz Moghul" userId="S::hmoghul@tarbiyahacademy.org::ce2a89a1-003c-47a3-ad8d-a489bcdb5cd1" providerId="AD" clId="Web-{425E044E-49B8-E553-D17E-48B0272D98DA}" dt="2021-03-10T00:16:52.162" v="174" actId="14100"/>
          <ac:picMkLst>
            <pc:docMk/>
            <pc:sldMk cId="1458192922" sldId="278"/>
            <ac:picMk id="7" creationId="{0A3389C8-2C0C-4796-9DC3-A7041947225C}"/>
          </ac:picMkLst>
        </pc:picChg>
      </pc:sldChg>
      <pc:sldChg chg="new del">
        <pc:chgData name="Hafiz Moghul" userId="S::hmoghul@tarbiyahacademy.org::ce2a89a1-003c-47a3-ad8d-a489bcdb5cd1" providerId="AD" clId="Web-{425E044E-49B8-E553-D17E-48B0272D98DA}" dt="2021-03-10T00:07:40.368" v="83"/>
        <pc:sldMkLst>
          <pc:docMk/>
          <pc:sldMk cId="3218489724" sldId="278"/>
        </pc:sldMkLst>
      </pc:sldChg>
      <pc:sldChg chg="addSp modSp new modNotes">
        <pc:chgData name="Hafiz Moghul" userId="S::hmoghul@tarbiyahacademy.org::ce2a89a1-003c-47a3-ad8d-a489bcdb5cd1" providerId="AD" clId="Web-{425E044E-49B8-E553-D17E-48B0272D98DA}" dt="2021-03-10T00:19:37.888" v="228" actId="20577"/>
        <pc:sldMkLst>
          <pc:docMk/>
          <pc:sldMk cId="1540937805" sldId="279"/>
        </pc:sldMkLst>
        <pc:spChg chg="mod">
          <ac:chgData name="Hafiz Moghul" userId="S::hmoghul@tarbiyahacademy.org::ce2a89a1-003c-47a3-ad8d-a489bcdb5cd1" providerId="AD" clId="Web-{425E044E-49B8-E553-D17E-48B0272D98DA}" dt="2021-03-10T00:18:27.152" v="189" actId="20577"/>
          <ac:spMkLst>
            <pc:docMk/>
            <pc:sldMk cId="1540937805" sldId="279"/>
            <ac:spMk id="2" creationId="{B13F275E-A03F-4B6C-9344-3643B8C3B919}"/>
          </ac:spMkLst>
        </pc:spChg>
        <pc:spChg chg="add mod">
          <ac:chgData name="Hafiz Moghul" userId="S::hmoghul@tarbiyahacademy.org::ce2a89a1-003c-47a3-ad8d-a489bcdb5cd1" providerId="AD" clId="Web-{425E044E-49B8-E553-D17E-48B0272D98DA}" dt="2021-03-10T00:19:37.888" v="228" actId="20577"/>
          <ac:spMkLst>
            <pc:docMk/>
            <pc:sldMk cId="1540937805" sldId="279"/>
            <ac:spMk id="3" creationId="{21B1842B-6CE8-48CD-BF81-02F75D081E65}"/>
          </ac:spMkLst>
        </pc:spChg>
      </pc:sldChg>
    </pc:docChg>
  </pc:docChgLst>
  <pc:docChgLst>
    <pc:chgData clId="Web-{A8AC41B5-69A2-15C2-6D74-9428D6223B9F}"/>
    <pc:docChg chg="modSld">
      <pc:chgData name="" userId="" providerId="" clId="Web-{A8AC41B5-69A2-15C2-6D74-9428D6223B9F}" dt="2021-03-08T20:35:43.864" v="0" actId="20577"/>
      <pc:docMkLst>
        <pc:docMk/>
      </pc:docMkLst>
      <pc:sldChg chg="modSp">
        <pc:chgData name="" userId="" providerId="" clId="Web-{A8AC41B5-69A2-15C2-6D74-9428D6223B9F}" dt="2021-03-08T20:35:43.864" v="0" actId="20577"/>
        <pc:sldMkLst>
          <pc:docMk/>
          <pc:sldMk cId="2622186954" sldId="256"/>
        </pc:sldMkLst>
        <pc:spChg chg="mod">
          <ac:chgData name="" userId="" providerId="" clId="Web-{A8AC41B5-69A2-15C2-6D74-9428D6223B9F}" dt="2021-03-08T20:35:43.864" v="0" actId="20577"/>
          <ac:spMkLst>
            <pc:docMk/>
            <pc:sldMk cId="2622186954" sldId="256"/>
            <ac:spMk id="3" creationId="{00000000-0000-0000-0000-000000000000}"/>
          </ac:spMkLst>
        </pc:spChg>
      </pc:sldChg>
    </pc:docChg>
  </pc:docChgLst>
  <pc:docChgLst>
    <pc:chgData name="Hafiz Moghul" userId="S::hmoghul@tarbiyahacademy.org::ce2a89a1-003c-47a3-ad8d-a489bcdb5cd1" providerId="AD" clId="Web-{2A2891D0-79F6-6AB8-75F8-7E095947E4CD}"/>
    <pc:docChg chg="modSld">
      <pc:chgData name="Hafiz Moghul" userId="S::hmoghul@tarbiyahacademy.org::ce2a89a1-003c-47a3-ad8d-a489bcdb5cd1" providerId="AD" clId="Web-{2A2891D0-79F6-6AB8-75F8-7E095947E4CD}" dt="2021-03-08T23:47:12.801" v="24" actId="20577"/>
      <pc:docMkLst>
        <pc:docMk/>
      </pc:docMkLst>
      <pc:sldChg chg="modSp">
        <pc:chgData name="Hafiz Moghul" userId="S::hmoghul@tarbiyahacademy.org::ce2a89a1-003c-47a3-ad8d-a489bcdb5cd1" providerId="AD" clId="Web-{2A2891D0-79F6-6AB8-75F8-7E095947E4CD}" dt="2021-03-08T23:46:47.144" v="5" actId="20577"/>
        <pc:sldMkLst>
          <pc:docMk/>
          <pc:sldMk cId="2622186954" sldId="256"/>
        </pc:sldMkLst>
        <pc:spChg chg="mod">
          <ac:chgData name="Hafiz Moghul" userId="S::hmoghul@tarbiyahacademy.org::ce2a89a1-003c-47a3-ad8d-a489bcdb5cd1" providerId="AD" clId="Web-{2A2891D0-79F6-6AB8-75F8-7E095947E4CD}" dt="2021-03-08T23:46:47.144" v="5" actId="20577"/>
          <ac:spMkLst>
            <pc:docMk/>
            <pc:sldMk cId="2622186954" sldId="256"/>
            <ac:spMk id="3" creationId="{00000000-0000-0000-0000-000000000000}"/>
          </ac:spMkLst>
        </pc:spChg>
      </pc:sldChg>
      <pc:sldChg chg="modSp">
        <pc:chgData name="Hafiz Moghul" userId="S::hmoghul@tarbiyahacademy.org::ce2a89a1-003c-47a3-ad8d-a489bcdb5cd1" providerId="AD" clId="Web-{2A2891D0-79F6-6AB8-75F8-7E095947E4CD}" dt="2021-03-08T23:47:12.801" v="24" actId="20577"/>
        <pc:sldMkLst>
          <pc:docMk/>
          <pc:sldMk cId="1027121186" sldId="257"/>
        </pc:sldMkLst>
        <pc:spChg chg="mod">
          <ac:chgData name="Hafiz Moghul" userId="S::hmoghul@tarbiyahacademy.org::ce2a89a1-003c-47a3-ad8d-a489bcdb5cd1" providerId="AD" clId="Web-{2A2891D0-79F6-6AB8-75F8-7E095947E4CD}" dt="2021-03-08T23:47:12.801" v="24" actId="20577"/>
          <ac:spMkLst>
            <pc:docMk/>
            <pc:sldMk cId="1027121186" sldId="257"/>
            <ac:spMk id="3" creationId="{CA6A860E-3688-4053-BB09-E7AE4FEFCF6F}"/>
          </ac:spMkLst>
        </pc:spChg>
      </pc:sldChg>
    </pc:docChg>
  </pc:docChgLst>
  <pc:docChgLst>
    <pc:chgData name="Hafiz Moghul" userId="S::hmoghul@tarbiyahacademy.org::ce2a89a1-003c-47a3-ad8d-a489bcdb5cd1" providerId="AD" clId="Web-{A6CC0B44-12DE-B6DA-78C2-F4A4F59DF931}"/>
    <pc:docChg chg="addSld delSld modSld">
      <pc:chgData name="Hafiz Moghul" userId="S::hmoghul@tarbiyahacademy.org::ce2a89a1-003c-47a3-ad8d-a489bcdb5cd1" providerId="AD" clId="Web-{A6CC0B44-12DE-B6DA-78C2-F4A4F59DF931}" dt="2021-03-08T17:11:09.263" v="584" actId="14100"/>
      <pc:docMkLst>
        <pc:docMk/>
      </pc:docMkLst>
      <pc:sldChg chg="modSp">
        <pc:chgData name="Hafiz Moghul" userId="S::hmoghul@tarbiyahacademy.org::ce2a89a1-003c-47a3-ad8d-a489bcdb5cd1" providerId="AD" clId="Web-{A6CC0B44-12DE-B6DA-78C2-F4A4F59DF931}" dt="2021-03-08T15:14:47.092" v="44" actId="20577"/>
        <pc:sldMkLst>
          <pc:docMk/>
          <pc:sldMk cId="2622186954" sldId="256"/>
        </pc:sldMkLst>
        <pc:spChg chg="mod">
          <ac:chgData name="Hafiz Moghul" userId="S::hmoghul@tarbiyahacademy.org::ce2a89a1-003c-47a3-ad8d-a489bcdb5cd1" providerId="AD" clId="Web-{A6CC0B44-12DE-B6DA-78C2-F4A4F59DF931}" dt="2021-03-08T15:13:53.620" v="3" actId="20577"/>
          <ac:spMkLst>
            <pc:docMk/>
            <pc:sldMk cId="2622186954" sldId="256"/>
            <ac:spMk id="2" creationId="{00000000-0000-0000-0000-000000000000}"/>
          </ac:spMkLst>
        </pc:spChg>
        <pc:spChg chg="mod">
          <ac:chgData name="Hafiz Moghul" userId="S::hmoghul@tarbiyahacademy.org::ce2a89a1-003c-47a3-ad8d-a489bcdb5cd1" providerId="AD" clId="Web-{A6CC0B44-12DE-B6DA-78C2-F4A4F59DF931}" dt="2021-03-08T15:14:47.092" v="44" actId="20577"/>
          <ac:spMkLst>
            <pc:docMk/>
            <pc:sldMk cId="2622186954" sldId="256"/>
            <ac:spMk id="3" creationId="{00000000-0000-0000-0000-000000000000}"/>
          </ac:spMkLst>
        </pc:spChg>
      </pc:sldChg>
      <pc:sldChg chg="modSp">
        <pc:chgData name="Hafiz Moghul" userId="S::hmoghul@tarbiyahacademy.org::ce2a89a1-003c-47a3-ad8d-a489bcdb5cd1" providerId="AD" clId="Web-{A6CC0B44-12DE-B6DA-78C2-F4A4F59DF931}" dt="2021-03-08T15:18:19.917" v="86" actId="20577"/>
        <pc:sldMkLst>
          <pc:docMk/>
          <pc:sldMk cId="1027121186" sldId="257"/>
        </pc:sldMkLst>
        <pc:spChg chg="mod">
          <ac:chgData name="Hafiz Moghul" userId="S::hmoghul@tarbiyahacademy.org::ce2a89a1-003c-47a3-ad8d-a489bcdb5cd1" providerId="AD" clId="Web-{A6CC0B44-12DE-B6DA-78C2-F4A4F59DF931}" dt="2021-03-08T15:18:19.917" v="86" actId="20577"/>
          <ac:spMkLst>
            <pc:docMk/>
            <pc:sldMk cId="1027121186" sldId="257"/>
            <ac:spMk id="3" creationId="{CA6A860E-3688-4053-BB09-E7AE4FEFCF6F}"/>
          </ac:spMkLst>
        </pc:spChg>
      </pc:sldChg>
      <pc:sldChg chg="modSp new">
        <pc:chgData name="Hafiz Moghul" userId="S::hmoghul@tarbiyahacademy.org::ce2a89a1-003c-47a3-ad8d-a489bcdb5cd1" providerId="AD" clId="Web-{A6CC0B44-12DE-B6DA-78C2-F4A4F59DF931}" dt="2021-03-08T16:29:23.502" v="122" actId="20577"/>
        <pc:sldMkLst>
          <pc:docMk/>
          <pc:sldMk cId="1223238361" sldId="258"/>
        </pc:sldMkLst>
        <pc:spChg chg="mod">
          <ac:chgData name="Hafiz Moghul" userId="S::hmoghul@tarbiyahacademy.org::ce2a89a1-003c-47a3-ad8d-a489bcdb5cd1" providerId="AD" clId="Web-{A6CC0B44-12DE-B6DA-78C2-F4A4F59DF931}" dt="2021-03-08T15:15:15.672" v="47" actId="20577"/>
          <ac:spMkLst>
            <pc:docMk/>
            <pc:sldMk cId="1223238361" sldId="258"/>
            <ac:spMk id="2" creationId="{675D204A-6471-467D-942C-A9B51E509B76}"/>
          </ac:spMkLst>
        </pc:spChg>
        <pc:spChg chg="mod">
          <ac:chgData name="Hafiz Moghul" userId="S::hmoghul@tarbiyahacademy.org::ce2a89a1-003c-47a3-ad8d-a489bcdb5cd1" providerId="AD" clId="Web-{A6CC0B44-12DE-B6DA-78C2-F4A4F59DF931}" dt="2021-03-08T16:29:23.502" v="122" actId="20577"/>
          <ac:spMkLst>
            <pc:docMk/>
            <pc:sldMk cId="1223238361" sldId="258"/>
            <ac:spMk id="3" creationId="{A673BC83-2B76-4D3F-8D0C-048A7BA587DA}"/>
          </ac:spMkLst>
        </pc:spChg>
      </pc:sldChg>
      <pc:sldChg chg="modSp new del">
        <pc:chgData name="Hafiz Moghul" userId="S::hmoghul@tarbiyahacademy.org::ce2a89a1-003c-47a3-ad8d-a489bcdb5cd1" providerId="AD" clId="Web-{A6CC0B44-12DE-B6DA-78C2-F4A4F59DF931}" dt="2021-03-08T15:15:55.768" v="62"/>
        <pc:sldMkLst>
          <pc:docMk/>
          <pc:sldMk cId="1500540122" sldId="259"/>
        </pc:sldMkLst>
        <pc:spChg chg="mod">
          <ac:chgData name="Hafiz Moghul" userId="S::hmoghul@tarbiyahacademy.org::ce2a89a1-003c-47a3-ad8d-a489bcdb5cd1" providerId="AD" clId="Web-{A6CC0B44-12DE-B6DA-78C2-F4A4F59DF931}" dt="2021-03-08T15:15:55.721" v="61" actId="20577"/>
          <ac:spMkLst>
            <pc:docMk/>
            <pc:sldMk cId="1500540122" sldId="259"/>
            <ac:spMk id="2" creationId="{BDE24666-EDEE-4FCD-BE53-12DD22F2B0D1}"/>
          </ac:spMkLst>
        </pc:spChg>
      </pc:sldChg>
      <pc:sldChg chg="modSp new">
        <pc:chgData name="Hafiz Moghul" userId="S::hmoghul@tarbiyahacademy.org::ce2a89a1-003c-47a3-ad8d-a489bcdb5cd1" providerId="AD" clId="Web-{A6CC0B44-12DE-B6DA-78C2-F4A4F59DF931}" dt="2021-03-08T15:16:29.051" v="66" actId="20577"/>
        <pc:sldMkLst>
          <pc:docMk/>
          <pc:sldMk cId="3464639844" sldId="259"/>
        </pc:sldMkLst>
        <pc:spChg chg="mod">
          <ac:chgData name="Hafiz Moghul" userId="S::hmoghul@tarbiyahacademy.org::ce2a89a1-003c-47a3-ad8d-a489bcdb5cd1" providerId="AD" clId="Web-{A6CC0B44-12DE-B6DA-78C2-F4A4F59DF931}" dt="2021-03-08T15:16:11.472" v="64" actId="20577"/>
          <ac:spMkLst>
            <pc:docMk/>
            <pc:sldMk cId="3464639844" sldId="259"/>
            <ac:spMk id="2" creationId="{6B77C765-5080-4D8F-ACD6-735CF4797278}"/>
          </ac:spMkLst>
        </pc:spChg>
        <pc:spChg chg="mod">
          <ac:chgData name="Hafiz Moghul" userId="S::hmoghul@tarbiyahacademy.org::ce2a89a1-003c-47a3-ad8d-a489bcdb5cd1" providerId="AD" clId="Web-{A6CC0B44-12DE-B6DA-78C2-F4A4F59DF931}" dt="2021-03-08T15:16:29.051" v="66" actId="20577"/>
          <ac:spMkLst>
            <pc:docMk/>
            <pc:sldMk cId="3464639844" sldId="259"/>
            <ac:spMk id="3" creationId="{C09F4EF5-93F3-47F2-8AC2-EA4DC9691A75}"/>
          </ac:spMkLst>
        </pc:spChg>
      </pc:sldChg>
      <pc:sldChg chg="addSp modSp new">
        <pc:chgData name="Hafiz Moghul" userId="S::hmoghul@tarbiyahacademy.org::ce2a89a1-003c-47a3-ad8d-a489bcdb5cd1" providerId="AD" clId="Web-{A6CC0B44-12DE-B6DA-78C2-F4A4F59DF931}" dt="2021-03-08T17:11:09.263" v="584" actId="14100"/>
        <pc:sldMkLst>
          <pc:docMk/>
          <pc:sldMk cId="3557940788" sldId="260"/>
        </pc:sldMkLst>
        <pc:spChg chg="mod">
          <ac:chgData name="Hafiz Moghul" userId="S::hmoghul@tarbiyahacademy.org::ce2a89a1-003c-47a3-ad8d-a489bcdb5cd1" providerId="AD" clId="Web-{A6CC0B44-12DE-B6DA-78C2-F4A4F59DF931}" dt="2021-03-08T16:31:59.308" v="164" actId="20577"/>
          <ac:spMkLst>
            <pc:docMk/>
            <pc:sldMk cId="3557940788" sldId="260"/>
            <ac:spMk id="2" creationId="{69BB2519-C138-4F17-8AC6-E9A9EA3807D8}"/>
          </ac:spMkLst>
        </pc:spChg>
        <pc:spChg chg="mod">
          <ac:chgData name="Hafiz Moghul" userId="S::hmoghul@tarbiyahacademy.org::ce2a89a1-003c-47a3-ad8d-a489bcdb5cd1" providerId="AD" clId="Web-{A6CC0B44-12DE-B6DA-78C2-F4A4F59DF931}" dt="2021-03-08T17:05:53.619" v="524" actId="14100"/>
          <ac:spMkLst>
            <pc:docMk/>
            <pc:sldMk cId="3557940788" sldId="260"/>
            <ac:spMk id="3" creationId="{9FBCBF80-9385-4804-94EB-5DD46EBAA641}"/>
          </ac:spMkLst>
        </pc:spChg>
        <pc:spChg chg="add mod">
          <ac:chgData name="Hafiz Moghul" userId="S::hmoghul@tarbiyahacademy.org::ce2a89a1-003c-47a3-ad8d-a489bcdb5cd1" providerId="AD" clId="Web-{A6CC0B44-12DE-B6DA-78C2-F4A4F59DF931}" dt="2021-03-08T17:07:42.797" v="549" actId="20577"/>
          <ac:spMkLst>
            <pc:docMk/>
            <pc:sldMk cId="3557940788" sldId="260"/>
            <ac:spMk id="4" creationId="{DCB421F0-546B-4B02-9BB9-3410D389BB21}"/>
          </ac:spMkLst>
        </pc:spChg>
        <pc:spChg chg="add mod">
          <ac:chgData name="Hafiz Moghul" userId="S::hmoghul@tarbiyahacademy.org::ce2a89a1-003c-47a3-ad8d-a489bcdb5cd1" providerId="AD" clId="Web-{A6CC0B44-12DE-B6DA-78C2-F4A4F59DF931}" dt="2021-03-08T17:06:04.775" v="528" actId="20577"/>
          <ac:spMkLst>
            <pc:docMk/>
            <pc:sldMk cId="3557940788" sldId="260"/>
            <ac:spMk id="5" creationId="{A27BB62D-B61A-48EA-8362-34E2F14C3EE1}"/>
          </ac:spMkLst>
        </pc:spChg>
        <pc:spChg chg="add mod">
          <ac:chgData name="Hafiz Moghul" userId="S::hmoghul@tarbiyahacademy.org::ce2a89a1-003c-47a3-ad8d-a489bcdb5cd1" providerId="AD" clId="Web-{A6CC0B44-12DE-B6DA-78C2-F4A4F59DF931}" dt="2021-03-08T17:11:09.263" v="584" actId="14100"/>
          <ac:spMkLst>
            <pc:docMk/>
            <pc:sldMk cId="3557940788" sldId="260"/>
            <ac:spMk id="6" creationId="{32FF2038-8E25-414C-8D66-B1D3BCA85C55}"/>
          </ac:spMkLst>
        </pc:spChg>
        <pc:spChg chg="add mod">
          <ac:chgData name="Hafiz Moghul" userId="S::hmoghul@tarbiyahacademy.org::ce2a89a1-003c-47a3-ad8d-a489bcdb5cd1" providerId="AD" clId="Web-{A6CC0B44-12DE-B6DA-78C2-F4A4F59DF931}" dt="2021-03-08T17:09:26.335" v="569" actId="14100"/>
          <ac:spMkLst>
            <pc:docMk/>
            <pc:sldMk cId="3557940788" sldId="260"/>
            <ac:spMk id="7" creationId="{347FA631-417F-410E-A8A8-FD62B831631F}"/>
          </ac:spMkLst>
        </pc:spChg>
        <pc:spChg chg="add mod">
          <ac:chgData name="Hafiz Moghul" userId="S::hmoghul@tarbiyahacademy.org::ce2a89a1-003c-47a3-ad8d-a489bcdb5cd1" providerId="AD" clId="Web-{A6CC0B44-12DE-B6DA-78C2-F4A4F59DF931}" dt="2021-03-08T17:10:15.728" v="580" actId="14100"/>
          <ac:spMkLst>
            <pc:docMk/>
            <pc:sldMk cId="3557940788" sldId="260"/>
            <ac:spMk id="8" creationId="{B34EC119-9D85-4125-AD87-428CEBF28C6B}"/>
          </ac:spMkLst>
        </pc:spChg>
      </pc:sldChg>
      <pc:sldChg chg="addSp modSp new">
        <pc:chgData name="Hafiz Moghul" userId="S::hmoghul@tarbiyahacademy.org::ce2a89a1-003c-47a3-ad8d-a489bcdb5cd1" providerId="AD" clId="Web-{A6CC0B44-12DE-B6DA-78C2-F4A4F59DF931}" dt="2021-03-08T16:52:27.320" v="417" actId="20577"/>
        <pc:sldMkLst>
          <pc:docMk/>
          <pc:sldMk cId="3683573202" sldId="261"/>
        </pc:sldMkLst>
        <pc:spChg chg="mod">
          <ac:chgData name="Hafiz Moghul" userId="S::hmoghul@tarbiyahacademy.org::ce2a89a1-003c-47a3-ad8d-a489bcdb5cd1" providerId="AD" clId="Web-{A6CC0B44-12DE-B6DA-78C2-F4A4F59DF931}" dt="2021-03-08T16:52:27.320" v="417" actId="20577"/>
          <ac:spMkLst>
            <pc:docMk/>
            <pc:sldMk cId="3683573202" sldId="261"/>
            <ac:spMk id="2" creationId="{8418264B-8003-4343-AF11-35CE9E4C8E8A}"/>
          </ac:spMkLst>
        </pc:spChg>
        <pc:spChg chg="mod">
          <ac:chgData name="Hafiz Moghul" userId="S::hmoghul@tarbiyahacademy.org::ce2a89a1-003c-47a3-ad8d-a489bcdb5cd1" providerId="AD" clId="Web-{A6CC0B44-12DE-B6DA-78C2-F4A4F59DF931}" dt="2021-03-08T16:38:07.768" v="277" actId="20577"/>
          <ac:spMkLst>
            <pc:docMk/>
            <pc:sldMk cId="3683573202" sldId="261"/>
            <ac:spMk id="3" creationId="{10446D06-9BBB-45BB-81B8-260B75F2B45E}"/>
          </ac:spMkLst>
        </pc:spChg>
        <pc:spChg chg="add mod">
          <ac:chgData name="Hafiz Moghul" userId="S::hmoghul@tarbiyahacademy.org::ce2a89a1-003c-47a3-ad8d-a489bcdb5cd1" providerId="AD" clId="Web-{A6CC0B44-12DE-B6DA-78C2-F4A4F59DF931}" dt="2021-03-08T16:44:35.463" v="323" actId="20577"/>
          <ac:spMkLst>
            <pc:docMk/>
            <pc:sldMk cId="3683573202" sldId="261"/>
            <ac:spMk id="4" creationId="{6301E12B-EAB5-47AC-86F0-5FFF0F0678DB}"/>
          </ac:spMkLst>
        </pc:spChg>
      </pc:sldChg>
      <pc:sldChg chg="modSp new">
        <pc:chgData name="Hafiz Moghul" userId="S::hmoghul@tarbiyahacademy.org::ce2a89a1-003c-47a3-ad8d-a489bcdb5cd1" providerId="AD" clId="Web-{A6CC0B44-12DE-B6DA-78C2-F4A4F59DF931}" dt="2021-03-08T16:57:57.402" v="446" actId="14100"/>
        <pc:sldMkLst>
          <pc:docMk/>
          <pc:sldMk cId="1877197446" sldId="262"/>
        </pc:sldMkLst>
        <pc:spChg chg="mod">
          <ac:chgData name="Hafiz Moghul" userId="S::hmoghul@tarbiyahacademy.org::ce2a89a1-003c-47a3-ad8d-a489bcdb5cd1" providerId="AD" clId="Web-{A6CC0B44-12DE-B6DA-78C2-F4A4F59DF931}" dt="2021-03-08T16:35:32.196" v="267" actId="20577"/>
          <ac:spMkLst>
            <pc:docMk/>
            <pc:sldMk cId="1877197446" sldId="262"/>
            <ac:spMk id="2" creationId="{F0DF7958-2220-46AC-841D-5725A319E177}"/>
          </ac:spMkLst>
        </pc:spChg>
        <pc:spChg chg="mod">
          <ac:chgData name="Hafiz Moghul" userId="S::hmoghul@tarbiyahacademy.org::ce2a89a1-003c-47a3-ad8d-a489bcdb5cd1" providerId="AD" clId="Web-{A6CC0B44-12DE-B6DA-78C2-F4A4F59DF931}" dt="2021-03-08T16:57:57.402" v="446" actId="14100"/>
          <ac:spMkLst>
            <pc:docMk/>
            <pc:sldMk cId="1877197446" sldId="262"/>
            <ac:spMk id="3" creationId="{69394E92-609B-40CF-808E-B1B4999BDE0E}"/>
          </ac:spMkLst>
        </pc:spChg>
      </pc:sldChg>
      <pc:sldChg chg="addSp delSp modSp new">
        <pc:chgData name="Hafiz Moghul" userId="S::hmoghul@tarbiyahacademy.org::ce2a89a1-003c-47a3-ad8d-a489bcdb5cd1" providerId="AD" clId="Web-{A6CC0B44-12DE-B6DA-78C2-F4A4F59DF931}" dt="2021-03-08T16:55:09.189" v="428" actId="20577"/>
        <pc:sldMkLst>
          <pc:docMk/>
          <pc:sldMk cId="3502463731" sldId="263"/>
        </pc:sldMkLst>
        <pc:spChg chg="mod">
          <ac:chgData name="Hafiz Moghul" userId="S::hmoghul@tarbiyahacademy.org::ce2a89a1-003c-47a3-ad8d-a489bcdb5cd1" providerId="AD" clId="Web-{A6CC0B44-12DE-B6DA-78C2-F4A4F59DF931}" dt="2021-03-08T16:54:46.141" v="426" actId="20577"/>
          <ac:spMkLst>
            <pc:docMk/>
            <pc:sldMk cId="3502463731" sldId="263"/>
            <ac:spMk id="2" creationId="{6875B04D-7D60-4BF7-9D14-F41E453C2209}"/>
          </ac:spMkLst>
        </pc:spChg>
        <pc:spChg chg="mod">
          <ac:chgData name="Hafiz Moghul" userId="S::hmoghul@tarbiyahacademy.org::ce2a89a1-003c-47a3-ad8d-a489bcdb5cd1" providerId="AD" clId="Web-{A6CC0B44-12DE-B6DA-78C2-F4A4F59DF931}" dt="2021-03-08T16:55:09.189" v="428" actId="20577"/>
          <ac:spMkLst>
            <pc:docMk/>
            <pc:sldMk cId="3502463731" sldId="263"/>
            <ac:spMk id="3" creationId="{E2B8ED37-1074-415C-B86E-ACF33AF9DDB5}"/>
          </ac:spMkLst>
        </pc:spChg>
        <pc:spChg chg="add del mod">
          <ac:chgData name="Hafiz Moghul" userId="S::hmoghul@tarbiyahacademy.org::ce2a89a1-003c-47a3-ad8d-a489bcdb5cd1" providerId="AD" clId="Web-{A6CC0B44-12DE-B6DA-78C2-F4A4F59DF931}" dt="2021-03-08T16:39:32.148" v="292" actId="20577"/>
          <ac:spMkLst>
            <pc:docMk/>
            <pc:sldMk cId="3502463731" sldId="263"/>
            <ac:spMk id="4" creationId="{69455305-6AAA-4541-9F5C-CE6F76A909CA}"/>
          </ac:spMkLst>
        </pc:spChg>
      </pc:sldChg>
      <pc:sldChg chg="modSp new">
        <pc:chgData name="Hafiz Moghul" userId="S::hmoghul@tarbiyahacademy.org::ce2a89a1-003c-47a3-ad8d-a489bcdb5cd1" providerId="AD" clId="Web-{A6CC0B44-12DE-B6DA-78C2-F4A4F59DF931}" dt="2021-03-08T16:56:39.085" v="441" actId="20577"/>
        <pc:sldMkLst>
          <pc:docMk/>
          <pc:sldMk cId="2992316244" sldId="264"/>
        </pc:sldMkLst>
        <pc:spChg chg="mod">
          <ac:chgData name="Hafiz Moghul" userId="S::hmoghul@tarbiyahacademy.org::ce2a89a1-003c-47a3-ad8d-a489bcdb5cd1" providerId="AD" clId="Web-{A6CC0B44-12DE-B6DA-78C2-F4A4F59DF931}" dt="2021-03-08T16:35:18.211" v="259" actId="20577"/>
          <ac:spMkLst>
            <pc:docMk/>
            <pc:sldMk cId="2992316244" sldId="264"/>
            <ac:spMk id="2" creationId="{3A0A6101-C338-4A3F-8407-A8748E81B3AF}"/>
          </ac:spMkLst>
        </pc:spChg>
        <pc:spChg chg="mod">
          <ac:chgData name="Hafiz Moghul" userId="S::hmoghul@tarbiyahacademy.org::ce2a89a1-003c-47a3-ad8d-a489bcdb5cd1" providerId="AD" clId="Web-{A6CC0B44-12DE-B6DA-78C2-F4A4F59DF931}" dt="2021-03-08T16:56:39.085" v="441" actId="20577"/>
          <ac:spMkLst>
            <pc:docMk/>
            <pc:sldMk cId="2992316244" sldId="264"/>
            <ac:spMk id="3" creationId="{1F9033C6-59B5-4540-9337-3B042D0D6F0A}"/>
          </ac:spMkLst>
        </pc:spChg>
      </pc:sldChg>
      <pc:sldChg chg="addSp modSp new">
        <pc:chgData name="Hafiz Moghul" userId="S::hmoghul@tarbiyahacademy.org::ce2a89a1-003c-47a3-ad8d-a489bcdb5cd1" providerId="AD" clId="Web-{A6CC0B44-12DE-B6DA-78C2-F4A4F59DF931}" dt="2021-03-08T16:52:23.179" v="416" actId="20577"/>
        <pc:sldMkLst>
          <pc:docMk/>
          <pc:sldMk cId="3363209014" sldId="265"/>
        </pc:sldMkLst>
        <pc:spChg chg="mod">
          <ac:chgData name="Hafiz Moghul" userId="S::hmoghul@tarbiyahacademy.org::ce2a89a1-003c-47a3-ad8d-a489bcdb5cd1" providerId="AD" clId="Web-{A6CC0B44-12DE-B6DA-78C2-F4A4F59DF931}" dt="2021-03-08T16:52:23.179" v="416" actId="20577"/>
          <ac:spMkLst>
            <pc:docMk/>
            <pc:sldMk cId="3363209014" sldId="265"/>
            <ac:spMk id="2" creationId="{D5E47342-CDF8-4344-96A1-C37CB70CB51E}"/>
          </ac:spMkLst>
        </pc:spChg>
        <pc:spChg chg="mod">
          <ac:chgData name="Hafiz Moghul" userId="S::hmoghul@tarbiyahacademy.org::ce2a89a1-003c-47a3-ad8d-a489bcdb5cd1" providerId="AD" clId="Web-{A6CC0B44-12DE-B6DA-78C2-F4A4F59DF931}" dt="2021-03-08T16:39:58.634" v="294" actId="20577"/>
          <ac:spMkLst>
            <pc:docMk/>
            <pc:sldMk cId="3363209014" sldId="265"/>
            <ac:spMk id="3" creationId="{B4B2206F-ED6E-4642-B8F9-9A0A3D48811B}"/>
          </ac:spMkLst>
        </pc:spChg>
        <pc:spChg chg="add mod">
          <ac:chgData name="Hafiz Moghul" userId="S::hmoghul@tarbiyahacademy.org::ce2a89a1-003c-47a3-ad8d-a489bcdb5cd1" providerId="AD" clId="Web-{A6CC0B44-12DE-B6DA-78C2-F4A4F59DF931}" dt="2021-03-08T16:48:23.587" v="385" actId="14100"/>
          <ac:spMkLst>
            <pc:docMk/>
            <pc:sldMk cId="3363209014" sldId="265"/>
            <ac:spMk id="4" creationId="{5BFC9F63-9321-4DD4-9DA6-EB81254C44B3}"/>
          </ac:spMkLst>
        </pc:spChg>
      </pc:sldChg>
    </pc:docChg>
  </pc:docChgLst>
  <pc:docChgLst>
    <pc:chgData name="Tulhaa Jamil" userId="S::tjamil@tarbiyahacademy.org::57821e49-5f23-4723-9007-9e3d258949c0" providerId="AD" clId="Web-{527DC770-D109-8BFD-711D-B5B61194C12D}"/>
    <pc:docChg chg="modSld">
      <pc:chgData name="Tulhaa Jamil" userId="S::tjamil@tarbiyahacademy.org::57821e49-5f23-4723-9007-9e3d258949c0" providerId="AD" clId="Web-{527DC770-D109-8BFD-711D-B5B61194C12D}" dt="2021-03-14T00:59:42.121" v="38"/>
      <pc:docMkLst>
        <pc:docMk/>
      </pc:docMkLst>
      <pc:sldChg chg="modNotes">
        <pc:chgData name="Tulhaa Jamil" userId="S::tjamil@tarbiyahacademy.org::57821e49-5f23-4723-9007-9e3d258949c0" providerId="AD" clId="Web-{527DC770-D109-8BFD-711D-B5B61194C12D}" dt="2021-03-14T00:59:42.121" v="38"/>
        <pc:sldMkLst>
          <pc:docMk/>
          <pc:sldMk cId="3440754967"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08BD8-F0DF-4D54-AACA-0E9D02760B76}" type="datetimeFigureOut">
              <a:rPr lang="en-US"/>
              <a:t>3/13/2021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D9A78-8E4B-4153-83E4-97404FADA32B}" type="slidenum">
              <a:rPr lang="en-US"/>
              <a:t>‹#›</a:t>
            </a:fld>
            <a:endParaRPr lang="en-US"/>
          </a:p>
        </p:txBody>
      </p:sp>
    </p:spTree>
    <p:extLst>
      <p:ext uri="{BB962C8B-B14F-4D97-AF65-F5344CB8AC3E}">
        <p14:creationId xmlns:p14="http://schemas.microsoft.com/office/powerpoint/2010/main" val="1911912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33D9A78-8E4B-4153-83E4-97404FADA32B}" type="slidenum">
              <a:rPr lang="en-US"/>
              <a:t>1</a:t>
            </a:fld>
            <a:endParaRPr lang="en-US"/>
          </a:p>
        </p:txBody>
      </p:sp>
    </p:spTree>
    <p:extLst>
      <p:ext uri="{BB962C8B-B14F-4D97-AF65-F5344CB8AC3E}">
        <p14:creationId xmlns:p14="http://schemas.microsoft.com/office/powerpoint/2010/main" val="2497009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pPr>
            <a:endParaRPr lang="en-US">
              <a:cs typeface="Calibri"/>
            </a:endParaRPr>
          </a:p>
          <a:p>
            <a:pPr marL="228600" indent="-228600">
              <a:buAutoNum type="arabicPeriod"/>
            </a:pPr>
            <a:r>
              <a:rPr lang="en-US"/>
              <a:t>We chose Gender Equality because some people due to gender inequality are not treated rightly and can not have access to clean water</a:t>
            </a:r>
            <a:endParaRPr lang="en-US">
              <a:cs typeface="Calibri"/>
            </a:endParaRPr>
          </a:p>
          <a:p>
            <a:pPr marL="228600" indent="-228600">
              <a:buAutoNum type="arabicPeriod"/>
            </a:pPr>
            <a:r>
              <a:rPr lang="en-US">
                <a:cs typeface="Calibri"/>
              </a:rPr>
              <a:t>We chose Clean water and sanitation because our second line of inquiry talks about clean water, sanitation, and dirty water.</a:t>
            </a:r>
          </a:p>
          <a:p>
            <a:pPr marL="228600" indent="-228600">
              <a:buAutoNum type="arabicPeriod"/>
            </a:pPr>
            <a:r>
              <a:rPr lang="en-US">
                <a:cs typeface="Calibri"/>
              </a:rPr>
              <a:t>Good health and well  being because if u use interest you may become poor and if u become poor u may not be able to have access to clean water due to the high costs or gender inequality or ur social status. Then u may have to drink dirty water and may get a disease from it.</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33D9A78-8E4B-4153-83E4-97404FADA32B}" type="slidenum">
              <a:rPr lang="en-US"/>
              <a:t>16</a:t>
            </a:fld>
            <a:endParaRPr lang="en-US"/>
          </a:p>
        </p:txBody>
      </p:sp>
    </p:spTree>
    <p:extLst>
      <p:ext uri="{BB962C8B-B14F-4D97-AF65-F5344CB8AC3E}">
        <p14:creationId xmlns:p14="http://schemas.microsoft.com/office/powerpoint/2010/main" val="2095955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33D9A78-8E4B-4153-83E4-97404FADA32B}" type="slidenum">
              <a:rPr lang="en-US"/>
              <a:t>17</a:t>
            </a:fld>
            <a:endParaRPr lang="en-US"/>
          </a:p>
        </p:txBody>
      </p:sp>
    </p:spTree>
    <p:extLst>
      <p:ext uri="{BB962C8B-B14F-4D97-AF65-F5344CB8AC3E}">
        <p14:creationId xmlns:p14="http://schemas.microsoft.com/office/powerpoint/2010/main" val="246441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33D9A78-8E4B-4153-83E4-97404FADA32B}" type="slidenum">
              <a:rPr lang="en-US"/>
              <a:t>3</a:t>
            </a:fld>
            <a:endParaRPr lang="en-US"/>
          </a:p>
        </p:txBody>
      </p:sp>
    </p:spTree>
    <p:extLst>
      <p:ext uri="{BB962C8B-B14F-4D97-AF65-F5344CB8AC3E}">
        <p14:creationId xmlns:p14="http://schemas.microsoft.com/office/powerpoint/2010/main" val="3767335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INACCESSIBILITY TO CLEAN WATER.</a:t>
            </a:r>
          </a:p>
          <a:p>
            <a:pPr marL="228600" indent="-228600">
              <a:buFont typeface="Arial"/>
              <a:buChar char="•"/>
            </a:pPr>
            <a:r>
              <a:rPr lang="en-US">
                <a:latin typeface="Calibri"/>
                <a:ea typeface="+mn-lt"/>
                <a:cs typeface="+mn-lt"/>
              </a:rPr>
              <a:t>Having access to water, sanitation, and hygiene are all basic things that all human's should have access to, but some people don’t have access due to their ethnicity, gender, social status, disability or they can not afford the high costs of clean water.</a:t>
            </a:r>
            <a:endParaRPr lang="en-US" err="1">
              <a:latin typeface="Calibri"/>
              <a:ea typeface="+mn-lt"/>
              <a:cs typeface="+mn-lt"/>
            </a:endParaRPr>
          </a:p>
          <a:p>
            <a:r>
              <a:rPr lang="en-US">
                <a:latin typeface="Calibri"/>
                <a:ea typeface="+mn-lt"/>
                <a:cs typeface="+mn-lt"/>
              </a:rPr>
              <a:t> When the population of earth increases clean water will be more rare and fragile</a:t>
            </a:r>
            <a:endParaRPr lang="en-US" err="1"/>
          </a:p>
          <a:p>
            <a:pPr marL="171450" indent="-171450">
              <a:buFont typeface="Arial"/>
              <a:buChar char="•"/>
            </a:pPr>
            <a:r>
              <a:rPr lang="en-US"/>
              <a:t>Poor sanitation causes diseases, loss of education, and death. </a:t>
            </a:r>
            <a:endParaRPr lang="en-US">
              <a:latin typeface="Calibri"/>
              <a:ea typeface="+mn-lt"/>
              <a:cs typeface="+mn-lt"/>
            </a:endParaRPr>
          </a:p>
          <a:p>
            <a:pPr marL="171450" indent="-171450">
              <a:buFont typeface="Arial"/>
              <a:buChar char="•"/>
            </a:pPr>
            <a:r>
              <a:rPr lang="en-US">
                <a:latin typeface="Calibri"/>
                <a:ea typeface="+mn-lt"/>
                <a:cs typeface="+mn-lt"/>
              </a:rPr>
              <a:t>Water is linked to poverty because is u are poor sometimes u may not have access to clean water due to high costs and people in poverty do not have that much money.</a:t>
            </a:r>
          </a:p>
          <a:p>
            <a:endParaRPr lang="en-US">
              <a:latin typeface="Calibri"/>
              <a:ea typeface="+mn-lt"/>
              <a:cs typeface="+mn-lt"/>
            </a:endParaRPr>
          </a:p>
        </p:txBody>
      </p:sp>
      <p:sp>
        <p:nvSpPr>
          <p:cNvPr id="4" name="Slide Number Placeholder 3"/>
          <p:cNvSpPr>
            <a:spLocks noGrp="1"/>
          </p:cNvSpPr>
          <p:nvPr>
            <p:ph type="sldNum" sz="quarter" idx="5"/>
          </p:nvPr>
        </p:nvSpPr>
        <p:spPr/>
        <p:txBody>
          <a:bodyPr/>
          <a:lstStyle/>
          <a:p>
            <a:fld id="{833D9A78-8E4B-4153-83E4-97404FADA32B}" type="slidenum">
              <a:rPr lang="en-US" smtClean="0"/>
              <a:t>5</a:t>
            </a:fld>
            <a:endParaRPr lang="en-US"/>
          </a:p>
        </p:txBody>
      </p:sp>
    </p:spTree>
    <p:extLst>
      <p:ext uri="{BB962C8B-B14F-4D97-AF65-F5344CB8AC3E}">
        <p14:creationId xmlns:p14="http://schemas.microsoft.com/office/powerpoint/2010/main" val="3295811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u="sng"/>
              <a:t>Facts </a:t>
            </a:r>
            <a:endParaRPr lang="en-US"/>
          </a:p>
          <a:p>
            <a:endParaRPr lang="en-US"/>
          </a:p>
          <a:p>
            <a:pPr marL="628650" lvl="1" indent="-171450">
              <a:buFont typeface="Arial"/>
              <a:buChar char="•"/>
            </a:pPr>
            <a:r>
              <a:rPr lang="en-US"/>
              <a:t>Almost 4 million people die each year from water related diseases.</a:t>
            </a:r>
            <a:endParaRPr lang="en-US">
              <a:cs typeface="Calibri"/>
            </a:endParaRPr>
          </a:p>
          <a:p>
            <a:pPr marL="628650" lvl="1" indent="-171450">
              <a:buFont typeface="Arial"/>
              <a:buChar char="•"/>
            </a:pPr>
            <a:r>
              <a:rPr lang="en-US"/>
              <a:t> The average toilet uses 8 liters  of clean water in a single flush.</a:t>
            </a:r>
            <a:endParaRPr lang="en-US">
              <a:cs typeface="Calibri"/>
            </a:endParaRPr>
          </a:p>
          <a:p>
            <a:pPr marL="628650" lvl="1" indent="-171450">
              <a:buFont typeface="Arial"/>
              <a:buChar char="•"/>
            </a:pPr>
            <a:r>
              <a:rPr lang="en-US"/>
              <a:t> At any one time, more than half the world’s poor are ill due to not enough  sanitation, water or hygiene.</a:t>
            </a:r>
            <a:endParaRPr lang="en-US">
              <a:cs typeface="Calibri"/>
            </a:endParaRPr>
          </a:p>
          <a:p>
            <a:pPr marL="628650" lvl="1" indent="-171450">
              <a:buFont typeface="Arial"/>
              <a:buChar char="•"/>
            </a:pPr>
            <a:r>
              <a:rPr lang="en-US"/>
              <a:t>70% of earth's surface is water but polluted water is one of the largest problems in the world. </a:t>
            </a:r>
            <a:endParaRPr lang="en-US">
              <a:cs typeface="Calibri"/>
            </a:endParaRPr>
          </a:p>
          <a:p>
            <a:pPr marL="628650" lvl="1" indent="-171450">
              <a:buFont typeface="Arial"/>
              <a:buChar char="•"/>
            </a:pPr>
            <a:r>
              <a:rPr lang="en-US"/>
              <a:t>Contaminated drinking water is estimated to cause 485 000 </a:t>
            </a:r>
            <a:r>
              <a:rPr lang="en-US" err="1"/>
              <a:t>diarrhoeal</a:t>
            </a:r>
            <a:r>
              <a:rPr lang="en-US"/>
              <a:t> deaths each year.</a:t>
            </a:r>
            <a:endParaRPr lang="en-US">
              <a:cs typeface="Calibri"/>
            </a:endParaRPr>
          </a:p>
          <a:p>
            <a:pPr marL="628650" lvl="1" indent="-171450">
              <a:buFont typeface="Arial"/>
              <a:buChar char="•"/>
            </a:pPr>
            <a:endParaRPr lang="en-US">
              <a:cs typeface="Calibri"/>
            </a:endParaRPr>
          </a:p>
          <a:p>
            <a:pPr marL="628650" lvl="1" indent="-171450">
              <a:buFont typeface="Arial"/>
              <a:buChar char="•"/>
            </a:pPr>
            <a:endParaRPr lang="en-US">
              <a:cs typeface="Calibri"/>
            </a:endParaRPr>
          </a:p>
          <a:p>
            <a:pPr lvl="1"/>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33D9A78-8E4B-4153-83E4-97404FADA32B}" type="slidenum">
              <a:rPr lang="en-US"/>
              <a:t>6</a:t>
            </a:fld>
            <a:endParaRPr lang="en-US"/>
          </a:p>
        </p:txBody>
      </p:sp>
    </p:spTree>
    <p:extLst>
      <p:ext uri="{BB962C8B-B14F-4D97-AF65-F5344CB8AC3E}">
        <p14:creationId xmlns:p14="http://schemas.microsoft.com/office/powerpoint/2010/main" val="43256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cap="all">
                <a:cs typeface="Calibri"/>
              </a:rPr>
              <a:t>MANY PEOPLE IN THE WORLD DONT HAVE ACCESS TO CLEAN WATER AND IN THE QURAN IT MENTIONS:</a:t>
            </a:r>
          </a:p>
          <a:p>
            <a:endParaRPr lang="ar-EG" cap="all">
              <a:cs typeface="Calibri"/>
            </a:endParaRPr>
          </a:p>
          <a:p>
            <a:endParaRPr lang="ar-EG" cap="all">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33D9A78-8E4B-4153-83E4-97404FADA32B}" type="slidenum">
              <a:rPr lang="en-US"/>
              <a:t>7</a:t>
            </a:fld>
            <a:endParaRPr lang="en-US"/>
          </a:p>
        </p:txBody>
      </p:sp>
    </p:spTree>
    <p:extLst>
      <p:ext uri="{BB962C8B-B14F-4D97-AF65-F5344CB8AC3E}">
        <p14:creationId xmlns:p14="http://schemas.microsoft.com/office/powerpoint/2010/main" val="2121640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Most banks and most people who lend money use interest</a:t>
            </a:r>
            <a:endParaRPr lang="en-US">
              <a:cs typeface="Calibri" panose="020F0502020204030204"/>
            </a:endParaRPr>
          </a:p>
          <a:p>
            <a:pPr marL="342900" indent="-342900">
              <a:buFont typeface="Arial"/>
              <a:buChar char="•"/>
            </a:pPr>
            <a:r>
              <a:rPr lang="en-US"/>
              <a:t>A lot of people use interest because they don’t have enough</a:t>
            </a:r>
            <a:endParaRPr lang="en-US">
              <a:cs typeface="Calibri"/>
            </a:endParaRPr>
          </a:p>
          <a:p>
            <a:pPr marL="342900" indent="-342900">
              <a:buFont typeface="Arial"/>
              <a:buChar char="•"/>
            </a:pPr>
            <a:r>
              <a:rPr lang="en-US"/>
              <a:t>The lender does not share risk of losing anything, but places it on the borrower.</a:t>
            </a:r>
            <a:endParaRPr lang="en-US">
              <a:cs typeface="Calibri" panose="020F0502020204030204"/>
            </a:endParaRPr>
          </a:p>
          <a:p>
            <a:pPr marL="342900" indent="-342900">
              <a:buFont typeface="Arial"/>
              <a:buChar char="•"/>
            </a:pPr>
            <a:r>
              <a:rPr lang="en-US"/>
              <a:t>A lot of people become poor or even poorer because of debt and interest. </a:t>
            </a:r>
            <a:endParaRPr lang="en-US">
              <a:cs typeface="Calibri"/>
            </a:endParaRPr>
          </a:p>
          <a:p>
            <a:pPr marL="285750" indent="-285750">
              <a:lnSpc>
                <a:spcPct val="90000"/>
              </a:lnSpc>
              <a:spcBef>
                <a:spcPts val="1200"/>
              </a:spcBef>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833D9A78-8E4B-4153-83E4-97404FADA32B}" type="slidenum">
              <a:rPr lang="en-US"/>
              <a:t>8</a:t>
            </a:fld>
            <a:endParaRPr lang="en-US"/>
          </a:p>
        </p:txBody>
      </p:sp>
    </p:spTree>
    <p:extLst>
      <p:ext uri="{BB962C8B-B14F-4D97-AF65-F5344CB8AC3E}">
        <p14:creationId xmlns:p14="http://schemas.microsoft.com/office/powerpoint/2010/main" val="57437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v"/>
            </a:pPr>
            <a:r>
              <a:rPr lang="en-US">
                <a:cs typeface="Calibri"/>
              </a:rPr>
              <a:t>Debt is an amount of money that is borrowed and will be paid back usually with interest</a:t>
            </a:r>
            <a:endParaRPr lang="en-US"/>
          </a:p>
          <a:p>
            <a:pPr marL="342900" indent="-342900">
              <a:buFont typeface="Arial,Sans-Serif"/>
              <a:buChar char="•"/>
            </a:pPr>
            <a:r>
              <a:rPr lang="en-US"/>
              <a:t> A loan is when You borrow money and pay back the same amount back to the person </a:t>
            </a:r>
          </a:p>
          <a:p>
            <a:pPr marL="342900" indent="-342900">
              <a:buFont typeface="Arial,Sans-Serif"/>
              <a:buChar char="•"/>
            </a:pPr>
            <a:r>
              <a:rPr lang="en-US"/>
              <a:t>Interest is when you pay back more than you borrowed </a:t>
            </a:r>
          </a:p>
          <a:p>
            <a:pPr marL="342900" indent="-342900">
              <a:buFont typeface="Arial,Sans-Serif"/>
              <a:buChar char="•"/>
            </a:pPr>
            <a:r>
              <a:rPr lang="en-US"/>
              <a:t>Interest is haram because Interest benefits the loaner and does not benefit the borrower. </a:t>
            </a:r>
          </a:p>
          <a:p>
            <a:pPr marL="342900" indent="-342900">
              <a:buFont typeface="Arial,Sans-Serif"/>
              <a:buChar char="•"/>
            </a:pPr>
            <a:r>
              <a:rPr lang="en-US"/>
              <a:t>Rather than debt better to invest and share as partners.</a:t>
            </a:r>
          </a:p>
          <a:p>
            <a:pPr marL="342900" indent="-342900">
              <a:buFont typeface="Arial,Sans-Serif"/>
              <a:buChar char="•"/>
            </a:pPr>
            <a:r>
              <a:rPr lang="en-US"/>
              <a:t>Our religion encourages lending as a way of sadaqah because the lender may not profit. He shouldn't charge interest. </a:t>
            </a:r>
          </a:p>
          <a:p>
            <a:pPr marL="171450" indent="-171450">
              <a:buFont typeface="Wingdings"/>
              <a:buChar char="v"/>
            </a:pP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33D9A78-8E4B-4153-83E4-97404FADA32B}" type="slidenum">
              <a:rPr lang="en-US"/>
              <a:t>9</a:t>
            </a:fld>
            <a:endParaRPr lang="en-US"/>
          </a:p>
        </p:txBody>
      </p:sp>
    </p:spTree>
    <p:extLst>
      <p:ext uri="{BB962C8B-B14F-4D97-AF65-F5344CB8AC3E}">
        <p14:creationId xmlns:p14="http://schemas.microsoft.com/office/powerpoint/2010/main" val="4103146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33D9A78-8E4B-4153-83E4-97404FADA32B}" type="slidenum">
              <a:rPr lang="en-US"/>
              <a:t>12</a:t>
            </a:fld>
            <a:endParaRPr lang="en-US"/>
          </a:p>
        </p:txBody>
      </p:sp>
    </p:spTree>
    <p:extLst>
      <p:ext uri="{BB962C8B-B14F-4D97-AF65-F5344CB8AC3E}">
        <p14:creationId xmlns:p14="http://schemas.microsoft.com/office/powerpoint/2010/main" val="319801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can help people by doing things like giving them money, find them a job, or give them food.</a:t>
            </a:r>
            <a:endParaRPr lang="en-US"/>
          </a:p>
          <a:p>
            <a:r>
              <a:rPr lang="en-US">
                <a:cs typeface="Calibri"/>
              </a:rPr>
              <a:t> Remember every little thing counts. </a:t>
            </a:r>
            <a:endParaRPr lang="en-US"/>
          </a:p>
          <a:p>
            <a:r>
              <a:rPr lang="en-US"/>
              <a:t>If everybody does a little bit then it will be a big change</a:t>
            </a:r>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33D9A78-8E4B-4153-83E4-97404FADA32B}" type="slidenum">
              <a:rPr lang="en-US"/>
              <a:t>13</a:t>
            </a:fld>
            <a:endParaRPr lang="en-US"/>
          </a:p>
        </p:txBody>
      </p:sp>
    </p:spTree>
    <p:extLst>
      <p:ext uri="{BB962C8B-B14F-4D97-AF65-F5344CB8AC3E}">
        <p14:creationId xmlns:p14="http://schemas.microsoft.com/office/powerpoint/2010/main" val="64278137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27281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9364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54221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87571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49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3/13/2021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78234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5686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3/13/2021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1531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3/13/2021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16783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9117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3/13/2021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2787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3/13/2021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73724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3/13/2021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82683704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sldNum="0"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2.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33.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hyperlink" Target="mailto:tjamil@tarbiyahacademy.org" TargetMode="External"/><Relationship Id="rId3" Type="http://schemas.microsoft.com/office/2007/relationships/hdphoto" Target="../media/hdphoto2.wdp"/><Relationship Id="rId7" Type="http://schemas.openxmlformats.org/officeDocument/2006/relationships/hyperlink" Target="mailto:hmoghul@tarbiyahacademy.org"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shop.pausa.org/" TargetMode="External"/><Relationship Id="rId5" Type="http://schemas.openxmlformats.org/officeDocument/2006/relationships/hyperlink" Target="https://mccmd.org/" TargetMode="External"/><Relationship Id="rId4" Type="http://schemas.openxmlformats.org/officeDocument/2006/relationships/image" Target="../media/image34.png"/><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8.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0.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4.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A184731-2495-4C5E-84D7-045E260A3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Rectangle 43">
            <a:extLst>
              <a:ext uri="{FF2B5EF4-FFF2-40B4-BE49-F238E27FC236}">
                <a16:creationId xmlns:a16="http://schemas.microsoft.com/office/drawing/2014/main" id="{1BDA4DC5-9C94-4C6C-A12F-2E0C8D69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51560" y="4355692"/>
            <a:ext cx="9085940" cy="1472224"/>
          </a:xfrm>
        </p:spPr>
        <p:txBody>
          <a:bodyPr anchor="b">
            <a:normAutofit/>
          </a:bodyPr>
          <a:lstStyle/>
          <a:p>
            <a:r>
              <a:rPr lang="en-US" sz="6000"/>
              <a:t>Poverty </a:t>
            </a:r>
          </a:p>
        </p:txBody>
      </p:sp>
      <p:sp>
        <p:nvSpPr>
          <p:cNvPr id="3" name="Subtitle 2"/>
          <p:cNvSpPr>
            <a:spLocks noGrp="1"/>
          </p:cNvSpPr>
          <p:nvPr>
            <p:ph type="subTitle" idx="1"/>
          </p:nvPr>
        </p:nvSpPr>
        <p:spPr>
          <a:xfrm>
            <a:off x="1069848" y="5827916"/>
            <a:ext cx="9052560" cy="444868"/>
          </a:xfrm>
        </p:spPr>
        <p:txBody>
          <a:bodyPr vert="horz" lIns="91440" tIns="45720" rIns="91440" bIns="45720" rtlCol="0" anchor="t">
            <a:noAutofit/>
          </a:bodyPr>
          <a:lstStyle/>
          <a:p>
            <a:r>
              <a:rPr lang="en-US" sz="2400"/>
              <a:t>PYP Exhibition </a:t>
            </a:r>
          </a:p>
          <a:p>
            <a:r>
              <a:rPr lang="en-US" sz="2400"/>
              <a:t> 2020-2021</a:t>
            </a:r>
          </a:p>
          <a:p>
            <a:endParaRPr lang="en-US" sz="2400"/>
          </a:p>
        </p:txBody>
      </p:sp>
      <p:pic>
        <p:nvPicPr>
          <p:cNvPr id="4" name="Picture 4" descr="A picture containing cluttered, several&#10;&#10;Description automatically generated">
            <a:extLst>
              <a:ext uri="{FF2B5EF4-FFF2-40B4-BE49-F238E27FC236}">
                <a16:creationId xmlns:a16="http://schemas.microsoft.com/office/drawing/2014/main" id="{9CEB11F6-5540-4544-AAE4-B8F9D6DC2C5F}"/>
              </a:ext>
            </a:extLst>
          </p:cNvPr>
          <p:cNvPicPr>
            <a:picLocks noChangeAspect="1"/>
          </p:cNvPicPr>
          <p:nvPr/>
        </p:nvPicPr>
        <p:blipFill rotWithShape="1">
          <a:blip r:embed="rId4"/>
          <a:srcRect t="15343" b="9216"/>
          <a:stretch/>
        </p:blipFill>
        <p:spPr>
          <a:xfrm>
            <a:off x="635457" y="531223"/>
            <a:ext cx="10916463" cy="3316489"/>
          </a:xfrm>
          <a:prstGeom prst="rect">
            <a:avLst/>
          </a:prstGeom>
        </p:spPr>
      </p:pic>
      <p:grpSp>
        <p:nvGrpSpPr>
          <p:cNvPr id="46" name="Group 45">
            <a:extLst>
              <a:ext uri="{FF2B5EF4-FFF2-40B4-BE49-F238E27FC236}">
                <a16:creationId xmlns:a16="http://schemas.microsoft.com/office/drawing/2014/main" id="{CB1E5C71-0EB0-4D54-8D8A-3F99A1696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47" name="Oval 46">
              <a:extLst>
                <a:ext uri="{FF2B5EF4-FFF2-40B4-BE49-F238E27FC236}">
                  <a16:creationId xmlns:a16="http://schemas.microsoft.com/office/drawing/2014/main" id="{6147C6D7-07CB-4821-9F9F-6D0374810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8" name="Oval 47">
              <a:extLst>
                <a:ext uri="{FF2B5EF4-FFF2-40B4-BE49-F238E27FC236}">
                  <a16:creationId xmlns:a16="http://schemas.microsoft.com/office/drawing/2014/main" id="{64748738-A09C-4DCD-A808-FA8B235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5" name="TextBox 4">
            <a:extLst>
              <a:ext uri="{FF2B5EF4-FFF2-40B4-BE49-F238E27FC236}">
                <a16:creationId xmlns:a16="http://schemas.microsoft.com/office/drawing/2014/main" id="{4F83F9E0-F7A5-426D-9A3A-42ABA6DC2DBC}"/>
              </a:ext>
            </a:extLst>
          </p:cNvPr>
          <p:cNvSpPr txBox="1"/>
          <p:nvPr/>
        </p:nvSpPr>
        <p:spPr>
          <a:xfrm>
            <a:off x="4000500" y="4940300"/>
            <a:ext cx="56512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By: Hafiz Moghul, </a:t>
            </a:r>
            <a:r>
              <a:rPr lang="en-US" err="1">
                <a:ea typeface="+mn-lt"/>
                <a:cs typeface="+mn-lt"/>
              </a:rPr>
              <a:t>Tulhaa</a:t>
            </a:r>
            <a:r>
              <a:rPr lang="en-US">
                <a:ea typeface="+mn-lt"/>
                <a:cs typeface="+mn-lt"/>
              </a:rPr>
              <a:t> Jamil, and Rijja Mughal </a:t>
            </a:r>
            <a:endParaRPr lang="en-US"/>
          </a:p>
        </p:txBody>
      </p:sp>
    </p:spTree>
    <p:extLst>
      <p:ext uri="{BB962C8B-B14F-4D97-AF65-F5344CB8AC3E}">
        <p14:creationId xmlns:p14="http://schemas.microsoft.com/office/powerpoint/2010/main" val="2622186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5" descr="A picture containing text, night sky&#10;&#10;Description automatically generated">
            <a:extLst>
              <a:ext uri="{FF2B5EF4-FFF2-40B4-BE49-F238E27FC236}">
                <a16:creationId xmlns:a16="http://schemas.microsoft.com/office/drawing/2014/main" id="{48938A9D-A9D9-4D37-A464-32D3B56C2FD4}"/>
              </a:ext>
            </a:extLst>
          </p:cNvPr>
          <p:cNvPicPr>
            <a:picLocks noChangeAspect="1"/>
          </p:cNvPicPr>
          <p:nvPr/>
        </p:nvPicPr>
        <p:blipFill rotWithShape="1">
          <a:blip r:embed="rId4"/>
          <a:srcRect r="21063" b="-2"/>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E2B8ED37-1074-415C-B86E-ACF33AF9DDB5}"/>
              </a:ext>
            </a:extLst>
          </p:cNvPr>
          <p:cNvSpPr>
            <a:spLocks noGrp="1"/>
          </p:cNvSpPr>
          <p:nvPr>
            <p:ph sz="quarter" idx="13"/>
          </p:nvPr>
        </p:nvSpPr>
        <p:spPr>
          <a:xfrm>
            <a:off x="6496216" y="2320412"/>
            <a:ext cx="4632031" cy="3851787"/>
          </a:xfrm>
        </p:spPr>
        <p:txBody>
          <a:bodyPr vert="horz" lIns="91440" tIns="45720" rIns="91440" bIns="45720" rtlCol="0" anchor="ctr">
            <a:normAutofit/>
          </a:bodyPr>
          <a:lstStyle/>
          <a:p>
            <a:pPr>
              <a:buClr>
                <a:srgbClr val="9E3611"/>
              </a:buClr>
              <a:buFont typeface="Wingdings"/>
              <a:buChar char="§"/>
            </a:pPr>
            <a:r>
              <a:rPr lang="en-US">
                <a:latin typeface="Calibri"/>
                <a:cs typeface="Calibri"/>
              </a:rPr>
              <a:t>In Arabic interest is called Riba. </a:t>
            </a:r>
            <a:endParaRPr lang="en-US">
              <a:ea typeface="+mn-lt"/>
              <a:cs typeface="+mn-lt"/>
            </a:endParaRPr>
          </a:p>
          <a:p>
            <a:pPr>
              <a:buClr>
                <a:srgbClr val="9E3611"/>
              </a:buClr>
              <a:buFont typeface="Wingdings"/>
              <a:buChar char="§"/>
            </a:pPr>
            <a:r>
              <a:rPr lang="en-US">
                <a:latin typeface="Calibri"/>
                <a:cs typeface="Calibri"/>
              </a:rPr>
              <a:t>Riba is haram, It is a very bad sin. </a:t>
            </a:r>
            <a:endParaRPr lang="en-US">
              <a:ea typeface="+mn-lt"/>
              <a:cs typeface="+mn-lt"/>
            </a:endParaRPr>
          </a:p>
          <a:p>
            <a:pPr>
              <a:buClr>
                <a:srgbClr val="9E3611"/>
              </a:buClr>
              <a:buFont typeface="Wingdings"/>
              <a:buChar char="§"/>
            </a:pPr>
            <a:r>
              <a:rPr lang="en-US">
                <a:latin typeface="Calibri"/>
                <a:cs typeface="Calibri"/>
              </a:rPr>
              <a:t>Riba is used to make people poor and other people rich. It is a way to enslave people.</a:t>
            </a:r>
          </a:p>
          <a:p>
            <a:pPr>
              <a:buClr>
                <a:srgbClr val="9E3611"/>
              </a:buClr>
              <a:buFont typeface="Wingdings"/>
              <a:buChar char="§"/>
            </a:pPr>
            <a:r>
              <a:rPr lang="en-US">
                <a:latin typeface="Calibri"/>
                <a:cs typeface="Calibri"/>
              </a:rPr>
              <a:t>It is the only sin that Allah says is war against him and his prophet (surah Baqarah).</a:t>
            </a:r>
            <a:endParaRPr lang="ar-EG">
              <a:latin typeface="Rockwell" panose="02060603020205020403"/>
              <a:cs typeface="Times New Roman" panose="02020603050405020304" pitchFamily="18" charset="0"/>
            </a:endParaRPr>
          </a:p>
          <a:p>
            <a:pPr>
              <a:buClr>
                <a:srgbClr val="9E3611"/>
              </a:buClr>
              <a:buFont typeface="Wingdings"/>
              <a:buChar char="§"/>
            </a:pPr>
            <a:r>
              <a:rPr lang="en-US">
                <a:latin typeface="Calibri"/>
                <a:cs typeface="Calibri"/>
              </a:rPr>
              <a:t>But equity includes by sharing risk and builds wealth for all.  </a:t>
            </a:r>
            <a:endParaRPr lang="ar-EG">
              <a:cs typeface="Times New Roman"/>
            </a:endParaRPr>
          </a:p>
        </p:txBody>
      </p:sp>
      <p:sp>
        <p:nvSpPr>
          <p:cNvPr id="39" name="Oval 3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69455305-6AAA-4541-9F5C-CE6F76A909CA}"/>
              </a:ext>
            </a:extLst>
          </p:cNvPr>
          <p:cNvSpPr txBox="1"/>
          <p:nvPr/>
        </p:nvSpPr>
        <p:spPr>
          <a:xfrm flipH="1">
            <a:off x="7428186" y="507125"/>
            <a:ext cx="37732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solidFill>
                <a:srgbClr val="6C757D"/>
              </a:solidFill>
              <a:latin typeface="system-ui"/>
            </a:endParaRPr>
          </a:p>
        </p:txBody>
      </p:sp>
      <p:sp>
        <p:nvSpPr>
          <p:cNvPr id="5" name="TextBox 4">
            <a:extLst>
              <a:ext uri="{FF2B5EF4-FFF2-40B4-BE49-F238E27FC236}">
                <a16:creationId xmlns:a16="http://schemas.microsoft.com/office/drawing/2014/main" id="{F85AFCF9-13D3-4512-AA54-C27C77AD933F}"/>
              </a:ext>
            </a:extLst>
          </p:cNvPr>
          <p:cNvSpPr txBox="1"/>
          <p:nvPr/>
        </p:nvSpPr>
        <p:spPr>
          <a:xfrm>
            <a:off x="1676401" y="2424024"/>
            <a:ext cx="23550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solidFill>
                  <a:schemeClr val="bg1"/>
                </a:solidFill>
                <a:latin typeface="Calibri"/>
                <a:ea typeface="+mn-lt"/>
                <a:cs typeface="Calibri"/>
              </a:rPr>
              <a:t>Islamic Perspective </a:t>
            </a:r>
          </a:p>
        </p:txBody>
      </p:sp>
      <p:sp>
        <p:nvSpPr>
          <p:cNvPr id="6" name="TextBox 5">
            <a:extLst>
              <a:ext uri="{FF2B5EF4-FFF2-40B4-BE49-F238E27FC236}">
                <a16:creationId xmlns:a16="http://schemas.microsoft.com/office/drawing/2014/main" id="{0F117C5D-13F5-4EAF-97B1-A5BDD6764824}"/>
              </a:ext>
            </a:extLst>
          </p:cNvPr>
          <p:cNvSpPr txBox="1"/>
          <p:nvPr/>
        </p:nvSpPr>
        <p:spPr>
          <a:xfrm>
            <a:off x="864968" y="785005"/>
            <a:ext cx="1141648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6830">
              <a:lnSpc>
                <a:spcPct val="90000"/>
              </a:lnSpc>
              <a:spcBef>
                <a:spcPct val="20000"/>
              </a:spcBef>
            </a:pPr>
            <a:r>
              <a:rPr lang="en-US" sz="3200"/>
              <a:t>What Islam and the Quran  Say About Interest and debt </a:t>
            </a:r>
            <a:endParaRPr lang="en-US" sz="3200">
              <a:latin typeface="Calibri"/>
              <a:ea typeface="+mn-lt"/>
              <a:cs typeface="Calibri"/>
            </a:endParaRPr>
          </a:p>
          <a:p>
            <a:pPr marL="36830" algn="ctr">
              <a:lnSpc>
                <a:spcPct val="90000"/>
              </a:lnSpc>
              <a:spcBef>
                <a:spcPct val="20000"/>
              </a:spcBef>
            </a:pPr>
            <a:r>
              <a:rPr lang="en-US" sz="3200" err="1">
                <a:latin typeface="Calibri"/>
                <a:cs typeface="Calibri"/>
              </a:rPr>
              <a:t>كَيْفَ</a:t>
            </a:r>
            <a:r>
              <a:rPr lang="en-US" sz="3200">
                <a:latin typeface="Calibri"/>
                <a:cs typeface="Calibri"/>
              </a:rPr>
              <a:t> </a:t>
            </a:r>
            <a:r>
              <a:rPr lang="en-US" sz="3200" err="1">
                <a:latin typeface="Calibri"/>
                <a:cs typeface="Calibri"/>
              </a:rPr>
              <a:t>تُؤَدِّي</a:t>
            </a:r>
            <a:r>
              <a:rPr lang="en-US" sz="3200">
                <a:latin typeface="Calibri"/>
                <a:cs typeface="Calibri"/>
              </a:rPr>
              <a:t> </a:t>
            </a:r>
            <a:r>
              <a:rPr lang="en-US" sz="3200" err="1">
                <a:latin typeface="Calibri"/>
                <a:cs typeface="Calibri"/>
              </a:rPr>
              <a:t>الفَائِدَةُ</a:t>
            </a:r>
            <a:r>
              <a:rPr lang="en-US" sz="3200">
                <a:latin typeface="Calibri"/>
                <a:cs typeface="Calibri"/>
              </a:rPr>
              <a:t> </a:t>
            </a:r>
            <a:r>
              <a:rPr lang="en-US" sz="3200" err="1">
                <a:latin typeface="Calibri"/>
                <a:cs typeface="Calibri"/>
              </a:rPr>
              <a:t>والدُّيونُ</a:t>
            </a:r>
            <a:r>
              <a:rPr lang="en-US" sz="3200">
                <a:latin typeface="Calibri"/>
                <a:cs typeface="Calibri"/>
              </a:rPr>
              <a:t> </a:t>
            </a:r>
            <a:r>
              <a:rPr lang="en-US" sz="3200" err="1">
                <a:latin typeface="Calibri"/>
                <a:cs typeface="Calibri"/>
              </a:rPr>
              <a:t>إلى</a:t>
            </a:r>
            <a:r>
              <a:rPr lang="en-US" sz="3200">
                <a:latin typeface="Calibri"/>
                <a:cs typeface="Calibri"/>
              </a:rPr>
              <a:t> </a:t>
            </a:r>
            <a:r>
              <a:rPr lang="en-US" sz="3200" err="1">
                <a:latin typeface="Calibri"/>
                <a:cs typeface="Calibri"/>
              </a:rPr>
              <a:t>الفَقْر</a:t>
            </a:r>
            <a:endParaRPr lang="en-US" sz="3200">
              <a:latin typeface="Calibri"/>
              <a:cs typeface="Calibri"/>
            </a:endParaRPr>
          </a:p>
        </p:txBody>
      </p:sp>
    </p:spTree>
    <p:extLst>
      <p:ext uri="{BB962C8B-B14F-4D97-AF65-F5344CB8AC3E}">
        <p14:creationId xmlns:p14="http://schemas.microsoft.com/office/powerpoint/2010/main" val="1275837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6D99-B513-4055-B655-8086D46A16E2}"/>
              </a:ext>
            </a:extLst>
          </p:cNvPr>
          <p:cNvSpPr>
            <a:spLocks noGrp="1"/>
          </p:cNvSpPr>
          <p:nvPr>
            <p:ph type="title"/>
          </p:nvPr>
        </p:nvSpPr>
        <p:spPr>
          <a:xfrm>
            <a:off x="63433" y="110821"/>
            <a:ext cx="10058400" cy="1609344"/>
          </a:xfrm>
        </p:spPr>
        <p:txBody>
          <a:bodyPr/>
          <a:lstStyle/>
          <a:p>
            <a:r>
              <a:rPr lang="en-US"/>
              <a:t>QURAN (2:276-280)</a:t>
            </a:r>
          </a:p>
        </p:txBody>
      </p:sp>
      <p:pic>
        <p:nvPicPr>
          <p:cNvPr id="3" name="Picture 3" descr="Text, letter&#10;&#10;Description automatically generated">
            <a:extLst>
              <a:ext uri="{FF2B5EF4-FFF2-40B4-BE49-F238E27FC236}">
                <a16:creationId xmlns:a16="http://schemas.microsoft.com/office/drawing/2014/main" id="{D3293095-6501-46F5-9BF5-496361863B81}"/>
              </a:ext>
            </a:extLst>
          </p:cNvPr>
          <p:cNvPicPr>
            <a:picLocks noChangeAspect="1"/>
          </p:cNvPicPr>
          <p:nvPr/>
        </p:nvPicPr>
        <p:blipFill>
          <a:blip r:embed="rId2"/>
          <a:stretch>
            <a:fillRect/>
          </a:stretch>
        </p:blipFill>
        <p:spPr>
          <a:xfrm>
            <a:off x="1834554" y="5137866"/>
            <a:ext cx="9256141" cy="1197398"/>
          </a:xfrm>
          <a:prstGeom prst="rect">
            <a:avLst/>
          </a:prstGeom>
        </p:spPr>
      </p:pic>
      <p:pic>
        <p:nvPicPr>
          <p:cNvPr id="4" name="Picture 4" descr="Text&#10;&#10;Description automatically generated">
            <a:extLst>
              <a:ext uri="{FF2B5EF4-FFF2-40B4-BE49-F238E27FC236}">
                <a16:creationId xmlns:a16="http://schemas.microsoft.com/office/drawing/2014/main" id="{3105A1C0-C288-4273-96A1-FF09F1FC1E08}"/>
              </a:ext>
            </a:extLst>
          </p:cNvPr>
          <p:cNvPicPr>
            <a:picLocks noChangeAspect="1"/>
          </p:cNvPicPr>
          <p:nvPr/>
        </p:nvPicPr>
        <p:blipFill>
          <a:blip r:embed="rId3"/>
          <a:stretch>
            <a:fillRect/>
          </a:stretch>
        </p:blipFill>
        <p:spPr>
          <a:xfrm>
            <a:off x="1910361" y="3862687"/>
            <a:ext cx="9249606" cy="1325988"/>
          </a:xfrm>
          <a:prstGeom prst="rect">
            <a:avLst/>
          </a:prstGeom>
        </p:spPr>
      </p:pic>
      <p:pic>
        <p:nvPicPr>
          <p:cNvPr id="5" name="Picture 5" descr="Text, letter&#10;&#10;Description automatically generated">
            <a:extLst>
              <a:ext uri="{FF2B5EF4-FFF2-40B4-BE49-F238E27FC236}">
                <a16:creationId xmlns:a16="http://schemas.microsoft.com/office/drawing/2014/main" id="{078A0821-36BD-49BA-B414-8A0BC23C5F94}"/>
              </a:ext>
            </a:extLst>
          </p:cNvPr>
          <p:cNvPicPr>
            <a:picLocks noChangeAspect="1"/>
          </p:cNvPicPr>
          <p:nvPr/>
        </p:nvPicPr>
        <p:blipFill>
          <a:blip r:embed="rId4"/>
          <a:stretch>
            <a:fillRect/>
          </a:stretch>
        </p:blipFill>
        <p:spPr>
          <a:xfrm>
            <a:off x="1910360" y="2889714"/>
            <a:ext cx="9252221" cy="875049"/>
          </a:xfrm>
          <a:prstGeom prst="rect">
            <a:avLst/>
          </a:prstGeom>
        </p:spPr>
      </p:pic>
      <p:pic>
        <p:nvPicPr>
          <p:cNvPr id="6" name="Picture 6" descr="Text&#10;&#10;Description automatically generated">
            <a:extLst>
              <a:ext uri="{FF2B5EF4-FFF2-40B4-BE49-F238E27FC236}">
                <a16:creationId xmlns:a16="http://schemas.microsoft.com/office/drawing/2014/main" id="{8C56C4C6-6920-4EB4-A313-03F708E194C5}"/>
              </a:ext>
            </a:extLst>
          </p:cNvPr>
          <p:cNvPicPr>
            <a:picLocks noChangeAspect="1"/>
          </p:cNvPicPr>
          <p:nvPr/>
        </p:nvPicPr>
        <p:blipFill>
          <a:blip r:embed="rId5"/>
          <a:stretch>
            <a:fillRect/>
          </a:stretch>
        </p:blipFill>
        <p:spPr>
          <a:xfrm>
            <a:off x="1911995" y="1773380"/>
            <a:ext cx="9313650" cy="938649"/>
          </a:xfrm>
          <a:prstGeom prst="rect">
            <a:avLst/>
          </a:prstGeom>
        </p:spPr>
      </p:pic>
      <p:pic>
        <p:nvPicPr>
          <p:cNvPr id="7" name="Picture 7" descr="Text&#10;&#10;Description automatically generated">
            <a:extLst>
              <a:ext uri="{FF2B5EF4-FFF2-40B4-BE49-F238E27FC236}">
                <a16:creationId xmlns:a16="http://schemas.microsoft.com/office/drawing/2014/main" id="{0A3389C8-2C0C-4796-9DC3-A7041947225C}"/>
              </a:ext>
            </a:extLst>
          </p:cNvPr>
          <p:cNvPicPr>
            <a:picLocks noChangeAspect="1"/>
          </p:cNvPicPr>
          <p:nvPr/>
        </p:nvPicPr>
        <p:blipFill>
          <a:blip r:embed="rId6"/>
          <a:stretch>
            <a:fillRect/>
          </a:stretch>
        </p:blipFill>
        <p:spPr>
          <a:xfrm>
            <a:off x="4681270" y="508983"/>
            <a:ext cx="6553198" cy="851089"/>
          </a:xfrm>
          <a:prstGeom prst="rect">
            <a:avLst/>
          </a:prstGeom>
        </p:spPr>
      </p:pic>
    </p:spTree>
    <p:extLst>
      <p:ext uri="{BB962C8B-B14F-4D97-AF65-F5344CB8AC3E}">
        <p14:creationId xmlns:p14="http://schemas.microsoft.com/office/powerpoint/2010/main" val="1458192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9" name="Oval 48">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50" name="Oval 49">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52" name="Rectangle 5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5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Rectangle 5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1FF43C-C5AB-48EA-BFCC-2AB1041EDD1E}"/>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a:t>It's Good To give</a:t>
            </a:r>
          </a:p>
        </p:txBody>
      </p:sp>
      <p:pic>
        <p:nvPicPr>
          <p:cNvPr id="5" name="Picture 5" descr="Text, letter, whiteboard&#10;&#10;Description automatically generated">
            <a:extLst>
              <a:ext uri="{FF2B5EF4-FFF2-40B4-BE49-F238E27FC236}">
                <a16:creationId xmlns:a16="http://schemas.microsoft.com/office/drawing/2014/main" id="{EB794131-C88B-45A0-808B-3D9565EC7D74}"/>
              </a:ext>
            </a:extLst>
          </p:cNvPr>
          <p:cNvPicPr>
            <a:picLocks noChangeAspect="1"/>
          </p:cNvPicPr>
          <p:nvPr/>
        </p:nvPicPr>
        <p:blipFill rotWithShape="1">
          <a:blip r:embed="rId7"/>
          <a:srcRect t="2746"/>
          <a:stretch/>
        </p:blipFill>
        <p:spPr>
          <a:xfrm>
            <a:off x="1007196" y="2265037"/>
            <a:ext cx="5088800" cy="3907158"/>
          </a:xfrm>
          <a:prstGeom prst="rect">
            <a:avLst/>
          </a:prstGeom>
        </p:spPr>
      </p:pic>
      <p:sp>
        <p:nvSpPr>
          <p:cNvPr id="4" name="TextBox 3">
            <a:extLst>
              <a:ext uri="{FF2B5EF4-FFF2-40B4-BE49-F238E27FC236}">
                <a16:creationId xmlns:a16="http://schemas.microsoft.com/office/drawing/2014/main" id="{EC660C33-F34A-4CDF-9164-1D5E365410E4}"/>
              </a:ext>
            </a:extLst>
          </p:cNvPr>
          <p:cNvSpPr txBox="1"/>
          <p:nvPr/>
        </p:nvSpPr>
        <p:spPr>
          <a:xfrm>
            <a:off x="6496216" y="2320412"/>
            <a:ext cx="4632031" cy="385178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a:t>In 2006, a study was done where participants were given money and asked to think of a cause they may want to donate it. The results showed that just the act of thinking about giving activated the same pleasure-seeking parts of the brain as eating and exercise. </a:t>
            </a:r>
          </a:p>
        </p:txBody>
      </p:sp>
      <p:sp>
        <p:nvSpPr>
          <p:cNvPr id="60" name="Oval 59">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62" name="Oval 6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EEFC9D36-16D6-435E-A1B1-D0765D758061}"/>
              </a:ext>
            </a:extLst>
          </p:cNvPr>
          <p:cNvSpPr txBox="1"/>
          <p:nvPr/>
        </p:nvSpPr>
        <p:spPr>
          <a:xfrm>
            <a:off x="1069848" y="2320412"/>
            <a:ext cx="10058400" cy="385178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lvl="1" indent="-182880" defTabSz="914400">
              <a:lnSpc>
                <a:spcPct val="90000"/>
              </a:lnSpc>
              <a:spcAft>
                <a:spcPts val="600"/>
              </a:spcAft>
              <a:buClr>
                <a:schemeClr val="accent1">
                  <a:lumMod val="75000"/>
                </a:schemeClr>
              </a:buClr>
              <a:buSzPct val="85000"/>
              <a:buFont typeface="Wingdings" pitchFamily="2" charset="2"/>
              <a:buChar char="§"/>
            </a:pPr>
            <a:endParaRPr lang="en-US" sz="900"/>
          </a:p>
          <a:p>
            <a:pPr lvl="1" indent="-182880" defTabSz="914400">
              <a:lnSpc>
                <a:spcPct val="90000"/>
              </a:lnSpc>
              <a:spcAft>
                <a:spcPts val="600"/>
              </a:spcAft>
              <a:buClr>
                <a:schemeClr val="accent1">
                  <a:lumMod val="75000"/>
                </a:schemeClr>
              </a:buClr>
              <a:buSzPct val="85000"/>
              <a:buFont typeface="Wingdings" pitchFamily="2" charset="2"/>
              <a:buChar char="§"/>
            </a:pPr>
            <a:endParaRPr lang="en-US" sz="900"/>
          </a:p>
          <a:p>
            <a:pPr lvl="1" indent="-182880" defTabSz="914400">
              <a:lnSpc>
                <a:spcPct val="90000"/>
              </a:lnSpc>
              <a:spcAft>
                <a:spcPts val="600"/>
              </a:spcAft>
              <a:buClr>
                <a:schemeClr val="accent1">
                  <a:lumMod val="75000"/>
                </a:schemeClr>
              </a:buClr>
              <a:buSzPct val="85000"/>
              <a:buFont typeface="Wingdings" pitchFamily="2" charset="2"/>
              <a:buChar char="§"/>
            </a:pPr>
            <a:endParaRPr lang="en-US" sz="900"/>
          </a:p>
          <a:p>
            <a:pPr lvl="1" indent="-182880" defTabSz="914400">
              <a:lnSpc>
                <a:spcPct val="90000"/>
              </a:lnSpc>
              <a:spcAft>
                <a:spcPts val="600"/>
              </a:spcAft>
              <a:buClr>
                <a:schemeClr val="accent1">
                  <a:lumMod val="75000"/>
                </a:schemeClr>
              </a:buClr>
              <a:buSzPct val="85000"/>
              <a:buFont typeface="Wingdings" pitchFamily="2" charset="2"/>
              <a:buChar char="§"/>
            </a:pPr>
            <a:endParaRPr lang="en-US" sz="900"/>
          </a:p>
          <a:p>
            <a:pPr indent="-182880" defTabSz="914400">
              <a:lnSpc>
                <a:spcPct val="90000"/>
              </a:lnSpc>
              <a:spcAft>
                <a:spcPts val="600"/>
              </a:spcAft>
              <a:buClr>
                <a:schemeClr val="accent1">
                  <a:lumMod val="75000"/>
                </a:schemeClr>
              </a:buClr>
              <a:buSzPct val="85000"/>
              <a:buFont typeface="Wingdings" pitchFamily="2" charset="2"/>
              <a:buChar char="§"/>
            </a:pPr>
            <a:endParaRPr lang="en-US" sz="900"/>
          </a:p>
        </p:txBody>
      </p:sp>
    </p:spTree>
    <p:extLst>
      <p:ext uri="{BB962C8B-B14F-4D97-AF65-F5344CB8AC3E}">
        <p14:creationId xmlns:p14="http://schemas.microsoft.com/office/powerpoint/2010/main" val="3440754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A7C8FFF-7A6B-440F-9D73-635442AFAED8}"/>
              </a:ext>
            </a:extLst>
          </p:cNvPr>
          <p:cNvSpPr>
            <a:spLocks noGrp="1"/>
          </p:cNvSpPr>
          <p:nvPr>
            <p:ph type="title"/>
          </p:nvPr>
        </p:nvSpPr>
        <p:spPr>
          <a:xfrm>
            <a:off x="1069848" y="484632"/>
            <a:ext cx="10058400" cy="1609344"/>
          </a:xfrm>
        </p:spPr>
        <p:txBody>
          <a:bodyPr>
            <a:normAutofit/>
          </a:bodyPr>
          <a:lstStyle/>
          <a:p>
            <a:r>
              <a:rPr lang="en-US"/>
              <a:t>Every Little bit counts</a:t>
            </a:r>
          </a:p>
        </p:txBody>
      </p:sp>
      <p:pic>
        <p:nvPicPr>
          <p:cNvPr id="4" name="Picture 4" descr="A picture containing text&#10;&#10;Description automatically generated">
            <a:extLst>
              <a:ext uri="{FF2B5EF4-FFF2-40B4-BE49-F238E27FC236}">
                <a16:creationId xmlns:a16="http://schemas.microsoft.com/office/drawing/2014/main" id="{D526B9E8-C389-40FD-8F53-796093AFD991}"/>
              </a:ext>
            </a:extLst>
          </p:cNvPr>
          <p:cNvPicPr>
            <a:picLocks noChangeAspect="1"/>
          </p:cNvPicPr>
          <p:nvPr/>
        </p:nvPicPr>
        <p:blipFill rotWithShape="1">
          <a:blip r:embed="rId5"/>
          <a:srcRect t="1427" b="3496"/>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82889FF7-D0AE-4712-9E3A-BEFA427442E0}"/>
              </a:ext>
            </a:extLst>
          </p:cNvPr>
          <p:cNvSpPr>
            <a:spLocks noGrp="1"/>
          </p:cNvSpPr>
          <p:nvPr>
            <p:ph idx="1"/>
          </p:nvPr>
        </p:nvSpPr>
        <p:spPr>
          <a:xfrm>
            <a:off x="6496216" y="2320412"/>
            <a:ext cx="4632031" cy="3851787"/>
          </a:xfrm>
        </p:spPr>
        <p:txBody>
          <a:bodyPr vert="horz" lIns="91440" tIns="45720" rIns="91440" bIns="45720" rtlCol="0" anchor="ctr">
            <a:normAutofit/>
          </a:bodyPr>
          <a:lstStyle/>
          <a:p>
            <a:pPr>
              <a:lnSpc>
                <a:spcPct val="100000"/>
              </a:lnSpc>
              <a:spcBef>
                <a:spcPts val="0"/>
              </a:spcBef>
              <a:buClr>
                <a:srgbClr val="9E3611"/>
              </a:buClr>
            </a:pPr>
            <a:r>
              <a:rPr lang="en-US">
                <a:ea typeface="+mn-lt"/>
                <a:cs typeface="+mn-lt"/>
              </a:rPr>
              <a:t>We can help people by doing things like giving them money, find them a job, or give them food. Remember every little thing counts. </a:t>
            </a:r>
          </a:p>
          <a:p>
            <a:pPr>
              <a:lnSpc>
                <a:spcPct val="100000"/>
              </a:lnSpc>
              <a:spcBef>
                <a:spcPts val="0"/>
              </a:spcBef>
              <a:buClr>
                <a:srgbClr val="9E3611"/>
              </a:buClr>
            </a:pPr>
            <a:r>
              <a:rPr lang="en-US">
                <a:ea typeface="+mn-lt"/>
                <a:cs typeface="+mn-lt"/>
              </a:rPr>
              <a:t>If everybody does a little bit then it will be a big change</a:t>
            </a:r>
          </a:p>
          <a:p>
            <a:pPr>
              <a:lnSpc>
                <a:spcPct val="100000"/>
              </a:lnSpc>
              <a:spcBef>
                <a:spcPts val="0"/>
              </a:spcBef>
              <a:buClr>
                <a:srgbClr val="9E3611"/>
              </a:buClr>
            </a:pPr>
            <a:endParaRPr lang="en-US">
              <a:ea typeface="+mn-lt"/>
              <a:cs typeface="+mn-lt"/>
            </a:endParaRPr>
          </a:p>
          <a:p>
            <a:pPr>
              <a:lnSpc>
                <a:spcPct val="100000"/>
              </a:lnSpc>
              <a:spcBef>
                <a:spcPts val="0"/>
              </a:spcBef>
              <a:buClr>
                <a:srgbClr val="9E3611"/>
              </a:buClr>
            </a:pPr>
            <a:endParaRPr lang="en-US">
              <a:ea typeface="+mn-lt"/>
              <a:cs typeface="+mn-lt"/>
            </a:endParaRPr>
          </a:p>
          <a:p>
            <a:pPr>
              <a:lnSpc>
                <a:spcPct val="100000"/>
              </a:lnSpc>
              <a:spcBef>
                <a:spcPts val="0"/>
              </a:spcBef>
              <a:buClr>
                <a:srgbClr val="9E3611"/>
              </a:buClr>
            </a:pPr>
            <a:endParaRPr lang="en-US">
              <a:ea typeface="+mn-lt"/>
              <a:cs typeface="+mn-lt"/>
            </a:endParaRPr>
          </a:p>
          <a:p>
            <a:pPr>
              <a:spcBef>
                <a:spcPts val="0"/>
              </a:spcBef>
              <a:spcAft>
                <a:spcPts val="600"/>
              </a:spcAft>
              <a:buClr>
                <a:srgbClr val="9E3611"/>
              </a:buClr>
            </a:pPr>
            <a:endParaRPr lang="en-US">
              <a:ea typeface="+mn-lt"/>
              <a:cs typeface="+mn-lt"/>
            </a:endParaRPr>
          </a:p>
        </p:txBody>
      </p:sp>
      <p:sp>
        <p:nvSpPr>
          <p:cNvPr id="27" name="Oval 2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33132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5E47342-CDF8-4344-96A1-C37CB70CB51E}"/>
              </a:ext>
            </a:extLst>
          </p:cNvPr>
          <p:cNvSpPr>
            <a:spLocks noGrp="1"/>
          </p:cNvSpPr>
          <p:nvPr>
            <p:ph type="title"/>
          </p:nvPr>
        </p:nvSpPr>
        <p:spPr>
          <a:xfrm>
            <a:off x="1098603" y="714670"/>
            <a:ext cx="6075871" cy="1609344"/>
          </a:xfrm>
        </p:spPr>
        <p:txBody>
          <a:bodyPr>
            <a:normAutofit/>
          </a:bodyPr>
          <a:lstStyle/>
          <a:p>
            <a:pPr marL="36830">
              <a:spcBef>
                <a:spcPct val="20000"/>
              </a:spcBef>
            </a:pPr>
            <a:r>
              <a:rPr lang="en-US"/>
              <a:t>What Islam says about giving  </a:t>
            </a:r>
          </a:p>
          <a:p>
            <a:endParaRPr lang="en-US" sz="2600"/>
          </a:p>
        </p:txBody>
      </p:sp>
      <p:pic>
        <p:nvPicPr>
          <p:cNvPr id="5" name="Picture 5" descr="A picture containing text, night sky&#10;&#10;Description automatically generated">
            <a:extLst>
              <a:ext uri="{FF2B5EF4-FFF2-40B4-BE49-F238E27FC236}">
                <a16:creationId xmlns:a16="http://schemas.microsoft.com/office/drawing/2014/main" id="{A5A84142-F5CE-45AD-A306-E5175BBCA10D}"/>
              </a:ext>
            </a:extLst>
          </p:cNvPr>
          <p:cNvPicPr>
            <a:picLocks noChangeAspect="1"/>
          </p:cNvPicPr>
          <p:nvPr/>
        </p:nvPicPr>
        <p:blipFill rotWithShape="1">
          <a:blip r:embed="rId4"/>
          <a:srcRect r="21063" b="-2"/>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B4B2206F-ED6E-4642-B8F9-9A0A3D48811B}"/>
              </a:ext>
            </a:extLst>
          </p:cNvPr>
          <p:cNvSpPr>
            <a:spLocks noGrp="1"/>
          </p:cNvSpPr>
          <p:nvPr>
            <p:ph sz="quarter" idx="13"/>
          </p:nvPr>
        </p:nvSpPr>
        <p:spPr>
          <a:xfrm>
            <a:off x="6496216" y="2320412"/>
            <a:ext cx="4632031" cy="3851787"/>
          </a:xfrm>
        </p:spPr>
        <p:txBody>
          <a:bodyPr vert="horz" lIns="91440" tIns="45720" rIns="91440" bIns="45720" rtlCol="0" anchor="ctr">
            <a:normAutofit/>
          </a:bodyPr>
          <a:lstStyle/>
          <a:p>
            <a:r>
              <a:rPr lang="en-US">
                <a:ea typeface="+mn-lt"/>
                <a:cs typeface="+mn-lt"/>
              </a:rPr>
              <a:t>As Muslims we can do little things like just giving 1 dollar to someone or give them food, and that could help them a lot. This is something important in Islam. According to The Prophet PBUH: the three basic resources are, safety, health, and food.</a:t>
            </a:r>
          </a:p>
          <a:p>
            <a:pPr>
              <a:buClr>
                <a:srgbClr val="9E3611"/>
              </a:buClr>
            </a:pPr>
            <a:endParaRPr lang="en-US">
              <a:ea typeface="+mn-lt"/>
              <a:cs typeface="+mn-lt"/>
            </a:endParaRPr>
          </a:p>
        </p:txBody>
      </p:sp>
      <p:sp>
        <p:nvSpPr>
          <p:cNvPr id="28" name="Oval 2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5BFC9F63-9321-4DD4-9DA6-EB81254C44B3}"/>
              </a:ext>
            </a:extLst>
          </p:cNvPr>
          <p:cNvSpPr txBox="1"/>
          <p:nvPr/>
        </p:nvSpPr>
        <p:spPr>
          <a:xfrm flipH="1" flipV="1">
            <a:off x="12764874" y="-602456"/>
            <a:ext cx="53687" cy="247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endParaRPr lang="ar-EG" cap="all">
              <a:cs typeface="Arial"/>
            </a:endParaRPr>
          </a:p>
        </p:txBody>
      </p:sp>
      <p:sp>
        <p:nvSpPr>
          <p:cNvPr id="6" name="TextBox 5">
            <a:extLst>
              <a:ext uri="{FF2B5EF4-FFF2-40B4-BE49-F238E27FC236}">
                <a16:creationId xmlns:a16="http://schemas.microsoft.com/office/drawing/2014/main" id="{B932F157-0550-4B08-92F2-39E93724FE01}"/>
              </a:ext>
            </a:extLst>
          </p:cNvPr>
          <p:cNvSpPr txBox="1"/>
          <p:nvPr/>
        </p:nvSpPr>
        <p:spPr>
          <a:xfrm>
            <a:off x="7384211" y="209913"/>
            <a:ext cx="4439727" cy="29361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6830">
              <a:lnSpc>
                <a:spcPct val="90000"/>
              </a:lnSpc>
              <a:spcBef>
                <a:spcPct val="20000"/>
              </a:spcBef>
            </a:pPr>
            <a:br>
              <a:rPr lang="en-US" sz="2400" cap="all">
                <a:ea typeface="+mn-lt"/>
                <a:cs typeface="+mn-lt"/>
              </a:rPr>
            </a:br>
            <a:br>
              <a:rPr lang="en-US" sz="2400" cap="all">
                <a:ea typeface="+mn-lt"/>
                <a:cs typeface="+mn-lt"/>
              </a:rPr>
            </a:br>
            <a:endParaRPr lang="en-US" sz="2400" cap="all">
              <a:ea typeface="+mn-lt"/>
              <a:cs typeface="+mn-lt"/>
            </a:endParaRPr>
          </a:p>
          <a:p>
            <a:pPr marL="36830">
              <a:lnSpc>
                <a:spcPct val="90000"/>
              </a:lnSpc>
              <a:spcBef>
                <a:spcPct val="20000"/>
              </a:spcBef>
            </a:pPr>
            <a:r>
              <a:rPr lang="ar-EG" sz="2400" cap="all">
                <a:ea typeface="+mn-lt"/>
                <a:cs typeface="+mn-lt"/>
              </a:rPr>
              <a:t>طُرُقٌ لِتَوْفِيرِ الْمَوَارِدِ لِلْمُحْتَاجِين</a:t>
            </a:r>
            <a:endParaRPr lang="en-US" sz="2400" cap="all">
              <a:ea typeface="+mn-lt"/>
              <a:cs typeface="+mn-lt"/>
            </a:endParaRPr>
          </a:p>
          <a:p>
            <a:pPr>
              <a:lnSpc>
                <a:spcPct val="90000"/>
              </a:lnSpc>
              <a:spcBef>
                <a:spcPct val="0"/>
              </a:spcBef>
            </a:pPr>
            <a:endParaRPr lang="en-US" sz="2400" cap="all">
              <a:ea typeface="+mn-lt"/>
              <a:cs typeface="+mn-lt"/>
            </a:endParaRPr>
          </a:p>
          <a:p>
            <a:pPr marL="36830">
              <a:lnSpc>
                <a:spcPct val="90000"/>
              </a:lnSpc>
              <a:spcBef>
                <a:spcPct val="20000"/>
              </a:spcBef>
            </a:pPr>
            <a:endParaRPr lang="ar-EG" sz="2400" cap="all">
              <a:ea typeface="+mn-lt"/>
              <a:cs typeface="+mn-lt"/>
            </a:endParaRPr>
          </a:p>
          <a:p>
            <a:pPr>
              <a:lnSpc>
                <a:spcPct val="90000"/>
              </a:lnSpc>
              <a:spcBef>
                <a:spcPct val="0"/>
              </a:spcBef>
            </a:pPr>
            <a:endParaRPr lang="en-US" sz="2400">
              <a:ea typeface="+mn-lt"/>
              <a:cs typeface="+mn-lt"/>
            </a:endParaRPr>
          </a:p>
          <a:p>
            <a:pPr algn="l"/>
            <a:endParaRPr lang="en-US" sz="2400"/>
          </a:p>
        </p:txBody>
      </p:sp>
    </p:spTree>
    <p:extLst>
      <p:ext uri="{BB962C8B-B14F-4D97-AF65-F5344CB8AC3E}">
        <p14:creationId xmlns:p14="http://schemas.microsoft.com/office/powerpoint/2010/main" val="3363209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1AEEB-D8D6-47A5-A1C7-97F1EEFAA51C}"/>
              </a:ext>
            </a:extLst>
          </p:cNvPr>
          <p:cNvSpPr>
            <a:spLocks noGrp="1"/>
          </p:cNvSpPr>
          <p:nvPr>
            <p:ph type="title"/>
          </p:nvPr>
        </p:nvSpPr>
        <p:spPr/>
        <p:txBody>
          <a:bodyPr/>
          <a:lstStyle/>
          <a:p>
            <a:r>
              <a:rPr lang="en-US"/>
              <a:t>Quran (107:1-7)</a:t>
            </a:r>
          </a:p>
        </p:txBody>
      </p:sp>
      <p:pic>
        <p:nvPicPr>
          <p:cNvPr id="4" name="Picture 4" descr="A picture containing shape&#10;&#10;Description automatically generated">
            <a:extLst>
              <a:ext uri="{FF2B5EF4-FFF2-40B4-BE49-F238E27FC236}">
                <a16:creationId xmlns:a16="http://schemas.microsoft.com/office/drawing/2014/main" id="{6DD8A826-FAA0-461B-BC29-515288453122}"/>
              </a:ext>
            </a:extLst>
          </p:cNvPr>
          <p:cNvPicPr>
            <a:picLocks noGrp="1" noChangeAspect="1"/>
          </p:cNvPicPr>
          <p:nvPr>
            <p:ph idx="1"/>
          </p:nvPr>
        </p:nvPicPr>
        <p:blipFill>
          <a:blip r:embed="rId2"/>
          <a:stretch>
            <a:fillRect/>
          </a:stretch>
        </p:blipFill>
        <p:spPr>
          <a:xfrm>
            <a:off x="3501539" y="1901862"/>
            <a:ext cx="7112000" cy="774056"/>
          </a:xfrm>
        </p:spPr>
      </p:pic>
      <p:pic>
        <p:nvPicPr>
          <p:cNvPr id="7" name="Picture 7">
            <a:extLst>
              <a:ext uri="{FF2B5EF4-FFF2-40B4-BE49-F238E27FC236}">
                <a16:creationId xmlns:a16="http://schemas.microsoft.com/office/drawing/2014/main" id="{4192641F-7E5E-4768-A798-A9651E21D943}"/>
              </a:ext>
            </a:extLst>
          </p:cNvPr>
          <p:cNvPicPr>
            <a:picLocks noChangeAspect="1"/>
          </p:cNvPicPr>
          <p:nvPr/>
        </p:nvPicPr>
        <p:blipFill>
          <a:blip r:embed="rId3"/>
          <a:stretch>
            <a:fillRect/>
          </a:stretch>
        </p:blipFill>
        <p:spPr>
          <a:xfrm>
            <a:off x="4861770" y="4180316"/>
            <a:ext cx="7229174" cy="781996"/>
          </a:xfrm>
          <a:prstGeom prst="rect">
            <a:avLst/>
          </a:prstGeom>
        </p:spPr>
      </p:pic>
      <p:pic>
        <p:nvPicPr>
          <p:cNvPr id="3" name="Picture 7">
            <a:extLst>
              <a:ext uri="{FF2B5EF4-FFF2-40B4-BE49-F238E27FC236}">
                <a16:creationId xmlns:a16="http://schemas.microsoft.com/office/drawing/2014/main" id="{BEA0FA48-4E48-4A87-8971-4E2D68FE0CD2}"/>
              </a:ext>
            </a:extLst>
          </p:cNvPr>
          <p:cNvPicPr>
            <a:picLocks noChangeAspect="1"/>
          </p:cNvPicPr>
          <p:nvPr/>
        </p:nvPicPr>
        <p:blipFill>
          <a:blip r:embed="rId4"/>
          <a:stretch>
            <a:fillRect/>
          </a:stretch>
        </p:blipFill>
        <p:spPr>
          <a:xfrm>
            <a:off x="4729671" y="2637297"/>
            <a:ext cx="7188200" cy="780190"/>
          </a:xfrm>
          <a:prstGeom prst="rect">
            <a:avLst/>
          </a:prstGeom>
        </p:spPr>
      </p:pic>
      <p:pic>
        <p:nvPicPr>
          <p:cNvPr id="8" name="Picture 8">
            <a:extLst>
              <a:ext uri="{FF2B5EF4-FFF2-40B4-BE49-F238E27FC236}">
                <a16:creationId xmlns:a16="http://schemas.microsoft.com/office/drawing/2014/main" id="{05434BCB-728F-4695-95BE-CFF3CDC46ACF}"/>
              </a:ext>
            </a:extLst>
          </p:cNvPr>
          <p:cNvPicPr>
            <a:picLocks noChangeAspect="1"/>
          </p:cNvPicPr>
          <p:nvPr/>
        </p:nvPicPr>
        <p:blipFill>
          <a:blip r:embed="rId5"/>
          <a:stretch>
            <a:fillRect/>
          </a:stretch>
        </p:blipFill>
        <p:spPr>
          <a:xfrm>
            <a:off x="4817614" y="3363961"/>
            <a:ext cx="7112000" cy="778497"/>
          </a:xfrm>
          <a:prstGeom prst="rect">
            <a:avLst/>
          </a:prstGeom>
        </p:spPr>
      </p:pic>
      <p:pic>
        <p:nvPicPr>
          <p:cNvPr id="9" name="Picture 9">
            <a:extLst>
              <a:ext uri="{FF2B5EF4-FFF2-40B4-BE49-F238E27FC236}">
                <a16:creationId xmlns:a16="http://schemas.microsoft.com/office/drawing/2014/main" id="{41829BAA-237C-4EC5-86E9-0021166B2036}"/>
              </a:ext>
            </a:extLst>
          </p:cNvPr>
          <p:cNvPicPr>
            <a:picLocks noChangeAspect="1"/>
          </p:cNvPicPr>
          <p:nvPr/>
        </p:nvPicPr>
        <p:blipFill>
          <a:blip r:embed="rId6"/>
          <a:stretch>
            <a:fillRect/>
          </a:stretch>
        </p:blipFill>
        <p:spPr>
          <a:xfrm>
            <a:off x="4900523" y="1367585"/>
            <a:ext cx="7075577" cy="726178"/>
          </a:xfrm>
          <a:prstGeom prst="rect">
            <a:avLst/>
          </a:prstGeom>
        </p:spPr>
      </p:pic>
      <p:pic>
        <p:nvPicPr>
          <p:cNvPr id="5" name="Picture 5">
            <a:extLst>
              <a:ext uri="{FF2B5EF4-FFF2-40B4-BE49-F238E27FC236}">
                <a16:creationId xmlns:a16="http://schemas.microsoft.com/office/drawing/2014/main" id="{EDAE3DA4-5018-45C5-830E-DE94C6D3A6BE}"/>
              </a:ext>
            </a:extLst>
          </p:cNvPr>
          <p:cNvPicPr>
            <a:picLocks noChangeAspect="1"/>
          </p:cNvPicPr>
          <p:nvPr/>
        </p:nvPicPr>
        <p:blipFill>
          <a:blip r:embed="rId7"/>
          <a:stretch>
            <a:fillRect/>
          </a:stretch>
        </p:blipFill>
        <p:spPr>
          <a:xfrm>
            <a:off x="5156200" y="5658794"/>
            <a:ext cx="6769100" cy="683913"/>
          </a:xfrm>
          <a:prstGeom prst="rect">
            <a:avLst/>
          </a:prstGeom>
        </p:spPr>
      </p:pic>
      <p:pic>
        <p:nvPicPr>
          <p:cNvPr id="6" name="Picture 9">
            <a:extLst>
              <a:ext uri="{FF2B5EF4-FFF2-40B4-BE49-F238E27FC236}">
                <a16:creationId xmlns:a16="http://schemas.microsoft.com/office/drawing/2014/main" id="{2AFE5F30-FFCF-4DF0-BC81-B9C8AC340B44}"/>
              </a:ext>
            </a:extLst>
          </p:cNvPr>
          <p:cNvPicPr>
            <a:picLocks noChangeAspect="1"/>
          </p:cNvPicPr>
          <p:nvPr/>
        </p:nvPicPr>
        <p:blipFill>
          <a:blip r:embed="rId8"/>
          <a:stretch>
            <a:fillRect/>
          </a:stretch>
        </p:blipFill>
        <p:spPr>
          <a:xfrm>
            <a:off x="5105400" y="5043141"/>
            <a:ext cx="6819900" cy="670619"/>
          </a:xfrm>
          <a:prstGeom prst="rect">
            <a:avLst/>
          </a:prstGeom>
        </p:spPr>
      </p:pic>
    </p:spTree>
    <p:extLst>
      <p:ext uri="{BB962C8B-B14F-4D97-AF65-F5344CB8AC3E}">
        <p14:creationId xmlns:p14="http://schemas.microsoft.com/office/powerpoint/2010/main" val="683132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descr="A picture containing text, person, indoor&#10;&#10;Description automatically generated">
            <a:extLst>
              <a:ext uri="{FF2B5EF4-FFF2-40B4-BE49-F238E27FC236}">
                <a16:creationId xmlns:a16="http://schemas.microsoft.com/office/drawing/2014/main" id="{117AE73B-07D7-493C-90FF-59CE8D48B77A}"/>
              </a:ext>
            </a:extLst>
          </p:cNvPr>
          <p:cNvPicPr>
            <a:picLocks noChangeAspect="1"/>
          </p:cNvPicPr>
          <p:nvPr/>
        </p:nvPicPr>
        <p:blipFill rotWithShape="1">
          <a:blip r:embed="rId3"/>
          <a:srcRect t="4567" r="5" b="11719"/>
          <a:stretch/>
        </p:blipFill>
        <p:spPr>
          <a:xfrm>
            <a:off x="2930184" y="-2655"/>
            <a:ext cx="2996169" cy="3358597"/>
          </a:xfrm>
          <a:prstGeom prst="rect">
            <a:avLst/>
          </a:prstGeom>
        </p:spPr>
      </p:pic>
      <p:pic>
        <p:nvPicPr>
          <p:cNvPr id="4" name="Picture 4">
            <a:extLst>
              <a:ext uri="{FF2B5EF4-FFF2-40B4-BE49-F238E27FC236}">
                <a16:creationId xmlns:a16="http://schemas.microsoft.com/office/drawing/2014/main" id="{B5BEF072-5410-4CEC-AB0B-B8583D54F28B}"/>
              </a:ext>
            </a:extLst>
          </p:cNvPr>
          <p:cNvPicPr>
            <a:picLocks noChangeAspect="1"/>
          </p:cNvPicPr>
          <p:nvPr/>
        </p:nvPicPr>
        <p:blipFill rotWithShape="1">
          <a:blip r:embed="rId4"/>
          <a:srcRect t="49425" b="11640"/>
          <a:stretch/>
        </p:blipFill>
        <p:spPr>
          <a:xfrm>
            <a:off x="86284" y="3346753"/>
            <a:ext cx="5926333" cy="3353096"/>
          </a:xfrm>
          <a:prstGeom prst="rect">
            <a:avLst/>
          </a:prstGeom>
        </p:spPr>
      </p:pic>
      <p:sp>
        <p:nvSpPr>
          <p:cNvPr id="25" name="Rectangle 24">
            <a:extLst>
              <a:ext uri="{FF2B5EF4-FFF2-40B4-BE49-F238E27FC236}">
                <a16:creationId xmlns:a16="http://schemas.microsoft.com/office/drawing/2014/main" id="{11564CA4-59C9-4DAC-950E-61D1FA278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220" y="0"/>
            <a:ext cx="6104779" cy="6857999"/>
          </a:xfrm>
          <a:prstGeom prst="rect">
            <a:avLst/>
          </a:prstGeom>
          <a:blipFill dpi="0" rotWithShape="1">
            <a:blip r:embed="rId5">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C8A532-FF19-4B8B-9E80-8EE828AEBDFD}"/>
              </a:ext>
            </a:extLst>
          </p:cNvPr>
          <p:cNvSpPr>
            <a:spLocks noGrp="1"/>
          </p:cNvSpPr>
          <p:nvPr>
            <p:ph type="title"/>
          </p:nvPr>
        </p:nvSpPr>
        <p:spPr>
          <a:xfrm>
            <a:off x="6400800" y="484632"/>
            <a:ext cx="5299586" cy="1609344"/>
          </a:xfrm>
          <a:ln>
            <a:noFill/>
          </a:ln>
        </p:spPr>
        <p:txBody>
          <a:bodyPr>
            <a:normAutofit/>
          </a:bodyPr>
          <a:lstStyle/>
          <a:p>
            <a:r>
              <a:rPr lang="en-US" sz="4000">
                <a:latin typeface="Rockwell Condensed"/>
              </a:rPr>
              <a:t>17 Un GOALS that relate</a:t>
            </a:r>
          </a:p>
        </p:txBody>
      </p:sp>
      <p:pic>
        <p:nvPicPr>
          <p:cNvPr id="5" name="Picture 5" descr="A picture containing text, person&#10;&#10;Description automatically generated">
            <a:extLst>
              <a:ext uri="{FF2B5EF4-FFF2-40B4-BE49-F238E27FC236}">
                <a16:creationId xmlns:a16="http://schemas.microsoft.com/office/drawing/2014/main" id="{16741BE1-6BC2-49DD-B613-35C9E61F5D36}"/>
              </a:ext>
            </a:extLst>
          </p:cNvPr>
          <p:cNvPicPr>
            <a:picLocks noChangeAspect="1"/>
          </p:cNvPicPr>
          <p:nvPr/>
        </p:nvPicPr>
        <p:blipFill rotWithShape="1">
          <a:blip r:embed="rId6"/>
          <a:srcRect t="5371" r="1" b="11086"/>
          <a:stretch/>
        </p:blipFill>
        <p:spPr>
          <a:xfrm>
            <a:off x="20" y="10"/>
            <a:ext cx="2769297" cy="3355932"/>
          </a:xfrm>
          <a:prstGeom prst="rect">
            <a:avLst/>
          </a:prstGeom>
        </p:spPr>
      </p:pic>
      <p:sp>
        <p:nvSpPr>
          <p:cNvPr id="3" name="Content Placeholder 2">
            <a:extLst>
              <a:ext uri="{FF2B5EF4-FFF2-40B4-BE49-F238E27FC236}">
                <a16:creationId xmlns:a16="http://schemas.microsoft.com/office/drawing/2014/main" id="{C022AF6B-302A-4E9E-808E-FC19E42B5212}"/>
              </a:ext>
            </a:extLst>
          </p:cNvPr>
          <p:cNvSpPr>
            <a:spLocks noGrp="1"/>
          </p:cNvSpPr>
          <p:nvPr>
            <p:ph idx="1"/>
          </p:nvPr>
        </p:nvSpPr>
        <p:spPr>
          <a:xfrm>
            <a:off x="6400799" y="2121408"/>
            <a:ext cx="5299585" cy="4050792"/>
          </a:xfrm>
        </p:spPr>
        <p:txBody>
          <a:bodyPr vert="horz" lIns="91440" tIns="45720" rIns="91440" bIns="45720" rtlCol="0">
            <a:normAutofit/>
          </a:bodyPr>
          <a:lstStyle/>
          <a:p>
            <a:endParaRPr lang="en-US" sz="1800"/>
          </a:p>
          <a:p>
            <a:pPr marL="0" indent="0">
              <a:buClr>
                <a:srgbClr val="9E3611"/>
              </a:buClr>
              <a:buNone/>
            </a:pPr>
            <a:endParaRPr lang="en-US" sz="1800"/>
          </a:p>
          <a:p>
            <a:pPr marL="457200" indent="-457200">
              <a:buClr>
                <a:srgbClr val="9E3611"/>
              </a:buClr>
              <a:buAutoNum type="arabicPeriod"/>
            </a:pPr>
            <a:endParaRPr lang="en-US" sz="1800"/>
          </a:p>
        </p:txBody>
      </p:sp>
      <p:grpSp>
        <p:nvGrpSpPr>
          <p:cNvPr id="27" name="Group 26">
            <a:extLst>
              <a:ext uri="{FF2B5EF4-FFF2-40B4-BE49-F238E27FC236}">
                <a16:creationId xmlns:a16="http://schemas.microsoft.com/office/drawing/2014/main" id="{E74380E0-C298-4F18-9189-C236E8B82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8" name="Oval 27">
              <a:extLst>
                <a:ext uri="{FF2B5EF4-FFF2-40B4-BE49-F238E27FC236}">
                  <a16:creationId xmlns:a16="http://schemas.microsoft.com/office/drawing/2014/main" id="{979684C7-75DC-42F1-850A-E9C49ECA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4130853F-4D98-4539-8461-9F2028367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705B2626-C2C7-4A3D-84F9-D18F2E2339C8}"/>
              </a:ext>
            </a:extLst>
          </p:cNvPr>
          <p:cNvSpPr txBox="1"/>
          <p:nvPr/>
        </p:nvSpPr>
        <p:spPr>
          <a:xfrm>
            <a:off x="4954438" y="42557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latin typeface="Calibri"/>
              <a:cs typeface="Calibri"/>
            </a:endParaRPr>
          </a:p>
        </p:txBody>
      </p:sp>
      <p:sp>
        <p:nvSpPr>
          <p:cNvPr id="7" name="TextBox 6">
            <a:extLst>
              <a:ext uri="{FF2B5EF4-FFF2-40B4-BE49-F238E27FC236}">
                <a16:creationId xmlns:a16="http://schemas.microsoft.com/office/drawing/2014/main" id="{8E5ACF86-C3F1-4F6C-92D1-6E2A7F2518E3}"/>
              </a:ext>
            </a:extLst>
          </p:cNvPr>
          <p:cNvSpPr txBox="1"/>
          <p:nvPr/>
        </p:nvSpPr>
        <p:spPr>
          <a:xfrm>
            <a:off x="1130300" y="2969404"/>
            <a:ext cx="32893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p>
        </p:txBody>
      </p:sp>
      <p:sp>
        <p:nvSpPr>
          <p:cNvPr id="8" name="TextBox 7">
            <a:extLst>
              <a:ext uri="{FF2B5EF4-FFF2-40B4-BE49-F238E27FC236}">
                <a16:creationId xmlns:a16="http://schemas.microsoft.com/office/drawing/2014/main" id="{63C21D2D-8E66-4C5C-9F7E-3D851A7C5E1D}"/>
              </a:ext>
            </a:extLst>
          </p:cNvPr>
          <p:cNvSpPr txBox="1"/>
          <p:nvPr/>
        </p:nvSpPr>
        <p:spPr>
          <a:xfrm>
            <a:off x="2769079" y="4249947"/>
            <a:ext cx="2743200"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en-US">
              <a:solidFill>
                <a:srgbClr val="00B0F0"/>
              </a:solidFill>
              <a:ea typeface="+mn-lt"/>
              <a:cs typeface="+mn-lt"/>
            </a:endParaRPr>
          </a:p>
          <a:p>
            <a:pPr algn="l">
              <a:spcAft>
                <a:spcPts val="600"/>
              </a:spcAft>
            </a:pPr>
            <a:endParaRPr lang="en-US">
              <a:solidFill>
                <a:srgbClr val="00B0F0"/>
              </a:solidFill>
            </a:endParaRPr>
          </a:p>
        </p:txBody>
      </p:sp>
    </p:spTree>
    <p:extLst>
      <p:ext uri="{BB962C8B-B14F-4D97-AF65-F5344CB8AC3E}">
        <p14:creationId xmlns:p14="http://schemas.microsoft.com/office/powerpoint/2010/main" val="89054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F3B8137-F1D9-4BFD-8D9C-672449CC204A}"/>
              </a:ext>
            </a:extLst>
          </p:cNvPr>
          <p:cNvSpPr>
            <a:spLocks noGrp="1"/>
          </p:cNvSpPr>
          <p:nvPr>
            <p:ph type="title"/>
          </p:nvPr>
        </p:nvSpPr>
        <p:spPr>
          <a:xfrm>
            <a:off x="1069848" y="484632"/>
            <a:ext cx="10058400" cy="1609344"/>
          </a:xfrm>
        </p:spPr>
        <p:txBody>
          <a:bodyPr>
            <a:normAutofit/>
          </a:bodyPr>
          <a:lstStyle/>
          <a:p>
            <a:r>
              <a:rPr lang="en-US">
                <a:latin typeface="Rockwell Condensed"/>
                <a:ea typeface="+mj-lt"/>
                <a:cs typeface="+mj-lt"/>
              </a:rPr>
              <a:t>conclusion</a:t>
            </a:r>
          </a:p>
        </p:txBody>
      </p:sp>
      <p:pic>
        <p:nvPicPr>
          <p:cNvPr id="4" name="Picture 4" descr="A picture containing text&#10;&#10;Description automatically generated">
            <a:extLst>
              <a:ext uri="{FF2B5EF4-FFF2-40B4-BE49-F238E27FC236}">
                <a16:creationId xmlns:a16="http://schemas.microsoft.com/office/drawing/2014/main" id="{E62B57F6-F699-4035-B381-2A6F7DB93E0E}"/>
              </a:ext>
            </a:extLst>
          </p:cNvPr>
          <p:cNvPicPr>
            <a:picLocks noChangeAspect="1"/>
          </p:cNvPicPr>
          <p:nvPr/>
        </p:nvPicPr>
        <p:blipFill rotWithShape="1">
          <a:blip r:embed="rId5"/>
          <a:srcRect l="27793" r="12591" b="-1"/>
          <a:stretch/>
        </p:blipFill>
        <p:spPr>
          <a:xfrm>
            <a:off x="1007196" y="2265037"/>
            <a:ext cx="5088800" cy="3907158"/>
          </a:xfrm>
          <a:prstGeom prst="rect">
            <a:avLst/>
          </a:prstGeom>
        </p:spPr>
      </p:pic>
      <p:sp>
        <p:nvSpPr>
          <p:cNvPr id="8" name="Content Placeholder 7">
            <a:extLst>
              <a:ext uri="{FF2B5EF4-FFF2-40B4-BE49-F238E27FC236}">
                <a16:creationId xmlns:a16="http://schemas.microsoft.com/office/drawing/2014/main" id="{157C2D89-4338-4A42-83B9-C94D2FC8BE76}"/>
              </a:ext>
            </a:extLst>
          </p:cNvPr>
          <p:cNvSpPr>
            <a:spLocks noGrp="1"/>
          </p:cNvSpPr>
          <p:nvPr>
            <p:ph sz="quarter" idx="13"/>
          </p:nvPr>
        </p:nvSpPr>
        <p:spPr>
          <a:xfrm>
            <a:off x="6496216" y="2320412"/>
            <a:ext cx="4632031" cy="3851787"/>
          </a:xfrm>
        </p:spPr>
        <p:txBody>
          <a:bodyPr anchor="ctr">
            <a:normAutofit fontScale="92500" lnSpcReduction="20000"/>
          </a:bodyPr>
          <a:lstStyle/>
          <a:p>
            <a:r>
              <a:rPr lang="en-US"/>
              <a:t>Our research inspired us to give and to encourage giving.</a:t>
            </a:r>
          </a:p>
          <a:p>
            <a:pPr>
              <a:buClr>
                <a:srgbClr val="9E3611"/>
              </a:buClr>
            </a:pPr>
            <a:r>
              <a:rPr lang="en-US"/>
              <a:t>Even giving little things to someone because remember every little thing counts.</a:t>
            </a:r>
          </a:p>
          <a:p>
            <a:pPr>
              <a:buClr>
                <a:srgbClr val="9E3611"/>
              </a:buClr>
            </a:pPr>
            <a:r>
              <a:rPr lang="en-US"/>
              <a:t>We hope we have inspired everybody just as we have been inspired ourselves </a:t>
            </a:r>
          </a:p>
          <a:p>
            <a:pPr>
              <a:buClr>
                <a:srgbClr val="9E3611"/>
              </a:buClr>
            </a:pPr>
            <a:r>
              <a:rPr lang="en-US"/>
              <a:t>A special thanks to </a:t>
            </a:r>
            <a:r>
              <a:rPr lang="en-US" err="1"/>
              <a:t>Ms</a:t>
            </a:r>
            <a:r>
              <a:rPr lang="en-US"/>
              <a:t> Ibrahim, </a:t>
            </a:r>
            <a:r>
              <a:rPr lang="en-US" err="1"/>
              <a:t>Ms</a:t>
            </a:r>
            <a:r>
              <a:rPr lang="en-US"/>
              <a:t> Salama, </a:t>
            </a:r>
            <a:r>
              <a:rPr lang="en-US" err="1"/>
              <a:t>Ms</a:t>
            </a:r>
            <a:r>
              <a:rPr lang="en-US"/>
              <a:t> Khan and </a:t>
            </a:r>
            <a:r>
              <a:rPr lang="en-US" err="1"/>
              <a:t>Ms</a:t>
            </a:r>
            <a:r>
              <a:rPr lang="en-US"/>
              <a:t> Ahmed for helping us </a:t>
            </a:r>
          </a:p>
          <a:p>
            <a:pPr>
              <a:buClr>
                <a:srgbClr val="9E3611"/>
              </a:buClr>
            </a:pPr>
            <a:r>
              <a:rPr lang="en-US">
                <a:ea typeface="+mn-lt"/>
                <a:cs typeface="+mn-lt"/>
              </a:rPr>
              <a:t>We would also like to share our action that we have taken about poverty.</a:t>
            </a:r>
          </a:p>
          <a:p>
            <a:pPr>
              <a:buClr>
                <a:srgbClr val="9E3611"/>
              </a:buClr>
            </a:pPr>
            <a:endParaRPr lang="en-US"/>
          </a:p>
        </p:txBody>
      </p:sp>
      <p:sp>
        <p:nvSpPr>
          <p:cNvPr id="19" name="Oval 1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57075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1B62E97-A191-4ED3-BC0C-3135866A7240}"/>
              </a:ext>
            </a:extLst>
          </p:cNvPr>
          <p:cNvSpPr>
            <a:spLocks noGrp="1"/>
          </p:cNvSpPr>
          <p:nvPr>
            <p:ph type="title"/>
          </p:nvPr>
        </p:nvSpPr>
        <p:spPr>
          <a:xfrm>
            <a:off x="1069848" y="484632"/>
            <a:ext cx="10058400" cy="1609344"/>
          </a:xfrm>
        </p:spPr>
        <p:txBody>
          <a:bodyPr>
            <a:normAutofit/>
          </a:bodyPr>
          <a:lstStyle/>
          <a:p>
            <a:r>
              <a:rPr lang="en-US"/>
              <a:t>Our action and how you can help </a:t>
            </a:r>
          </a:p>
        </p:txBody>
      </p:sp>
      <p:pic>
        <p:nvPicPr>
          <p:cNvPr id="4" name="Picture 4">
            <a:extLst>
              <a:ext uri="{FF2B5EF4-FFF2-40B4-BE49-F238E27FC236}">
                <a16:creationId xmlns:a16="http://schemas.microsoft.com/office/drawing/2014/main" id="{E9EC37AD-C580-4247-97BA-1064E9548F8D}"/>
              </a:ext>
            </a:extLst>
          </p:cNvPr>
          <p:cNvPicPr>
            <a:picLocks noChangeAspect="1"/>
          </p:cNvPicPr>
          <p:nvPr/>
        </p:nvPicPr>
        <p:blipFill rotWithShape="1">
          <a:blip r:embed="rId4"/>
          <a:srcRect t="3951" r="-1" b="4923"/>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43716CE6-0444-4B48-B4D8-AE0F9022B8D8}"/>
              </a:ext>
            </a:extLst>
          </p:cNvPr>
          <p:cNvSpPr>
            <a:spLocks noGrp="1"/>
          </p:cNvSpPr>
          <p:nvPr>
            <p:ph idx="1"/>
          </p:nvPr>
        </p:nvSpPr>
        <p:spPr>
          <a:xfrm>
            <a:off x="6510593" y="3053657"/>
            <a:ext cx="4632031" cy="4225598"/>
          </a:xfrm>
        </p:spPr>
        <p:txBody>
          <a:bodyPr vert="horz" lIns="91440" tIns="45720" rIns="91440" bIns="45720" rtlCol="0" anchor="ctr">
            <a:normAutofit fontScale="85000" lnSpcReduction="20000"/>
          </a:bodyPr>
          <a:lstStyle/>
          <a:p>
            <a:pPr marL="0" indent="0">
              <a:buNone/>
            </a:pPr>
            <a:r>
              <a:rPr lang="en-US" sz="2400"/>
              <a:t>There is an already going food pantry from MCC that we can donate dry food items to.</a:t>
            </a:r>
          </a:p>
          <a:p>
            <a:pPr marL="0" indent="0">
              <a:buNone/>
            </a:pPr>
            <a:r>
              <a:rPr lang="en-US" sz="2400"/>
              <a:t>About MCC </a:t>
            </a:r>
          </a:p>
          <a:p>
            <a:pPr marL="0" indent="0">
              <a:buNone/>
            </a:pPr>
            <a:r>
              <a:rPr lang="en-US" sz="2400"/>
              <a:t>LINK: </a:t>
            </a:r>
            <a:r>
              <a:rPr lang="en-US" sz="2400">
                <a:ea typeface="+mn-lt"/>
                <a:cs typeface="+mn-lt"/>
                <a:hlinkClick r:id="rId5"/>
              </a:rPr>
              <a:t>https://mccmd.org/</a:t>
            </a:r>
            <a:endParaRPr lang="en-US" sz="2400">
              <a:ea typeface="+mn-lt"/>
              <a:cs typeface="+mn-lt"/>
            </a:endParaRPr>
          </a:p>
          <a:p>
            <a:pPr marL="0" indent="0">
              <a:buNone/>
            </a:pPr>
            <a:r>
              <a:rPr lang="en-US" sz="2400"/>
              <a:t>Also in Penny Appeal you can buy dates from Palestine and 100% profit goes to Palestine</a:t>
            </a:r>
          </a:p>
          <a:p>
            <a:pPr marL="0" indent="0">
              <a:buNone/>
            </a:pPr>
            <a:r>
              <a:rPr lang="en-US" sz="2400"/>
              <a:t>About Penny appeal</a:t>
            </a:r>
          </a:p>
          <a:p>
            <a:pPr marL="0" indent="0">
              <a:buNone/>
            </a:pPr>
            <a:r>
              <a:rPr lang="en-US" sz="2400"/>
              <a:t>LINK:</a:t>
            </a:r>
            <a:r>
              <a:rPr lang="en-US" sz="2400">
                <a:ea typeface="+mn-lt"/>
                <a:cs typeface="+mn-lt"/>
              </a:rPr>
              <a:t> </a:t>
            </a:r>
            <a:r>
              <a:rPr lang="en-US" sz="2400">
                <a:ea typeface="+mn-lt"/>
                <a:cs typeface="+mn-lt"/>
                <a:hlinkClick r:id="rId6"/>
              </a:rPr>
              <a:t>https://shop.pausa.org/</a:t>
            </a:r>
            <a:r>
              <a:rPr lang="en-US" sz="2400">
                <a:ea typeface="+mn-lt"/>
                <a:cs typeface="+mn-lt"/>
              </a:rPr>
              <a:t> </a:t>
            </a:r>
          </a:p>
          <a:p>
            <a:pPr marL="0" indent="0">
              <a:buNone/>
            </a:pPr>
            <a:r>
              <a:rPr lang="en-US" sz="2400"/>
              <a:t>If you have any questions messaeg us at </a:t>
            </a:r>
            <a:r>
              <a:rPr lang="en-US" sz="2400">
                <a:hlinkClick r:id="rId7"/>
              </a:rPr>
              <a:t>hmoghul@tarbiyahacademy.org</a:t>
            </a:r>
            <a:r>
              <a:rPr lang="en-US" sz="2400"/>
              <a:t> </a:t>
            </a:r>
          </a:p>
          <a:p>
            <a:pPr marL="0" indent="0">
              <a:buNone/>
            </a:pPr>
            <a:r>
              <a:rPr lang="en-US" sz="2400">
                <a:hlinkClick r:id="rId8"/>
              </a:rPr>
              <a:t>tjamil@tarbiyahacademy.org</a:t>
            </a:r>
            <a:r>
              <a:rPr lang="en-US" sz="2400"/>
              <a:t> </a:t>
            </a:r>
          </a:p>
          <a:p>
            <a:pPr marL="0" indent="0">
              <a:buNone/>
            </a:pPr>
            <a:endParaRPr lang="en-US" sz="2400"/>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9">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81966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ED8125-0329-496E-9930-E41076A3AB41}"/>
              </a:ext>
            </a:extLst>
          </p:cNvPr>
          <p:cNvSpPr>
            <a:spLocks noGrp="1"/>
          </p:cNvSpPr>
          <p:nvPr>
            <p:ph type="title"/>
          </p:nvPr>
        </p:nvSpPr>
        <p:spPr>
          <a:xfrm>
            <a:off x="8156350" y="484632"/>
            <a:ext cx="3544035" cy="1609344"/>
          </a:xfrm>
          <a:ln>
            <a:noFill/>
          </a:ln>
        </p:spPr>
        <p:txBody>
          <a:bodyPr>
            <a:normAutofit/>
          </a:bodyPr>
          <a:lstStyle/>
          <a:p>
            <a:r>
              <a:rPr lang="en-US" sz="3200"/>
              <a:t>Citations</a:t>
            </a:r>
          </a:p>
        </p:txBody>
      </p:sp>
      <p:pic>
        <p:nvPicPr>
          <p:cNvPr id="4" name="Picture 4" descr="Table&#10;&#10;Description automatically generated">
            <a:extLst>
              <a:ext uri="{FF2B5EF4-FFF2-40B4-BE49-F238E27FC236}">
                <a16:creationId xmlns:a16="http://schemas.microsoft.com/office/drawing/2014/main" id="{0188FE54-95C2-4020-897C-1265B25381B4}"/>
              </a:ext>
            </a:extLst>
          </p:cNvPr>
          <p:cNvPicPr>
            <a:picLocks noChangeAspect="1"/>
          </p:cNvPicPr>
          <p:nvPr/>
        </p:nvPicPr>
        <p:blipFill rotWithShape="1">
          <a:blip r:embed="rId4"/>
          <a:srcRect l="1992" r="3" b="3"/>
          <a:stretch/>
        </p:blipFill>
        <p:spPr>
          <a:xfrm>
            <a:off x="633999" y="792046"/>
            <a:ext cx="6882269" cy="5284168"/>
          </a:xfrm>
          <a:prstGeom prst="rect">
            <a:avLst/>
          </a:prstGeom>
        </p:spPr>
      </p:pic>
      <p:sp>
        <p:nvSpPr>
          <p:cNvPr id="8" name="Content Placeholder 7">
            <a:extLst>
              <a:ext uri="{FF2B5EF4-FFF2-40B4-BE49-F238E27FC236}">
                <a16:creationId xmlns:a16="http://schemas.microsoft.com/office/drawing/2014/main" id="{80881429-452F-4C71-8BD7-BD866C9F65FD}"/>
              </a:ext>
            </a:extLst>
          </p:cNvPr>
          <p:cNvSpPr>
            <a:spLocks noGrp="1"/>
          </p:cNvSpPr>
          <p:nvPr>
            <p:ph idx="1"/>
          </p:nvPr>
        </p:nvSpPr>
        <p:spPr>
          <a:xfrm>
            <a:off x="8156351" y="2121408"/>
            <a:ext cx="3544034" cy="4050792"/>
          </a:xfrm>
        </p:spPr>
        <p:txBody>
          <a:bodyPr>
            <a:normAutofit/>
          </a:bodyPr>
          <a:lstStyle/>
          <a:p>
            <a:endParaRPr lang="en-US" sz="1600"/>
          </a:p>
        </p:txBody>
      </p:sp>
      <p:grpSp>
        <p:nvGrpSpPr>
          <p:cNvPr id="28" name="Group 27">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9" name="Oval 28">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5924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3D320E4-40D7-44CB-B403-28E0981653F6}"/>
              </a:ext>
            </a:extLst>
          </p:cNvPr>
          <p:cNvSpPr>
            <a:spLocks noGrp="1"/>
          </p:cNvSpPr>
          <p:nvPr>
            <p:ph type="title"/>
          </p:nvPr>
        </p:nvSpPr>
        <p:spPr>
          <a:xfrm>
            <a:off x="1069848" y="484632"/>
            <a:ext cx="10058400" cy="1609344"/>
          </a:xfrm>
        </p:spPr>
        <p:txBody>
          <a:bodyPr>
            <a:normAutofit fontScale="90000"/>
          </a:bodyPr>
          <a:lstStyle/>
          <a:p>
            <a:br>
              <a:rPr lang="en-US">
                <a:ea typeface="+mj-lt"/>
                <a:cs typeface="+mj-lt"/>
              </a:rPr>
            </a:br>
            <a:r>
              <a:rPr lang="en-US">
                <a:ea typeface="+mj-lt"/>
                <a:cs typeface="+mj-lt"/>
              </a:rPr>
              <a:t>Our </a:t>
            </a:r>
            <a:br>
              <a:rPr lang="en-US">
                <a:ea typeface="+mj-lt"/>
                <a:cs typeface="+mj-lt"/>
              </a:rPr>
            </a:br>
            <a:r>
              <a:rPr lang="en-US"/>
              <a:t>topic</a:t>
            </a:r>
          </a:p>
          <a:p>
            <a:endParaRPr lang="en-US"/>
          </a:p>
        </p:txBody>
      </p:sp>
      <p:pic>
        <p:nvPicPr>
          <p:cNvPr id="4" name="Picture 4" descr="A picture containing outdoor, ground, dirt&#10;&#10;Description automatically generated">
            <a:extLst>
              <a:ext uri="{FF2B5EF4-FFF2-40B4-BE49-F238E27FC236}">
                <a16:creationId xmlns:a16="http://schemas.microsoft.com/office/drawing/2014/main" id="{42351020-B881-47CE-93CF-485348C71964}"/>
              </a:ext>
            </a:extLst>
          </p:cNvPr>
          <p:cNvPicPr>
            <a:picLocks noChangeAspect="1"/>
          </p:cNvPicPr>
          <p:nvPr/>
        </p:nvPicPr>
        <p:blipFill rotWithShape="1">
          <a:blip r:embed="rId4"/>
          <a:srcRect l="19710" r="31776" b="2"/>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CA6A860E-3688-4053-BB09-E7AE4FEFCF6F}"/>
              </a:ext>
            </a:extLst>
          </p:cNvPr>
          <p:cNvSpPr>
            <a:spLocks noGrp="1"/>
          </p:cNvSpPr>
          <p:nvPr>
            <p:ph sz="quarter" idx="13"/>
          </p:nvPr>
        </p:nvSpPr>
        <p:spPr>
          <a:xfrm>
            <a:off x="6510593" y="2406676"/>
            <a:ext cx="4632031" cy="3851787"/>
          </a:xfrm>
        </p:spPr>
        <p:txBody>
          <a:bodyPr vert="horz" lIns="91440" tIns="45720" rIns="91440" bIns="45720" rtlCol="0" anchor="ctr">
            <a:normAutofit fontScale="92500" lnSpcReduction="10000"/>
          </a:bodyPr>
          <a:lstStyle/>
          <a:p>
            <a:r>
              <a:rPr lang="en-US" sz="1700">
                <a:latin typeface="Calibri"/>
                <a:ea typeface="+mn-lt"/>
                <a:cs typeface="+mn-lt"/>
              </a:rPr>
              <a:t> </a:t>
            </a:r>
            <a:r>
              <a:rPr lang="en-US">
                <a:latin typeface="Calibri"/>
                <a:ea typeface="+mn-lt"/>
                <a:cs typeface="+mn-lt"/>
              </a:rPr>
              <a:t>We chose poverty as our exhibition topic because it is one of the most important problems in our world </a:t>
            </a:r>
          </a:p>
          <a:p>
            <a:pPr>
              <a:buClr>
                <a:srgbClr val="9E3611"/>
              </a:buClr>
            </a:pPr>
            <a:endParaRPr lang="en-US">
              <a:latin typeface="Calibri"/>
              <a:ea typeface="+mn-lt"/>
              <a:cs typeface="+mn-lt"/>
            </a:endParaRPr>
          </a:p>
          <a:p>
            <a:pPr>
              <a:buClr>
                <a:srgbClr val="9E3611"/>
              </a:buClr>
            </a:pPr>
            <a:r>
              <a:rPr lang="en-US">
                <a:latin typeface="Calibri"/>
                <a:ea typeface="+mn-lt"/>
                <a:cs typeface="+mn-lt"/>
              </a:rPr>
              <a:t>Poverty is a condition in which a person or community lacks the financial resources and essentials for a minimum standard of living. There are different ways to describe it such as absolute, extreme, and relative.</a:t>
            </a:r>
            <a:endParaRPr lang="en-US">
              <a:latin typeface="Calibri"/>
              <a:cs typeface="Calibri"/>
            </a:endParaRPr>
          </a:p>
          <a:p>
            <a:pPr>
              <a:buClr>
                <a:srgbClr val="9E3611"/>
              </a:buClr>
            </a:pPr>
            <a:endParaRPr lang="en-US">
              <a:latin typeface="Calibri"/>
              <a:ea typeface="+mn-lt"/>
              <a:cs typeface="+mn-lt"/>
            </a:endParaRPr>
          </a:p>
          <a:p>
            <a:pPr>
              <a:buClr>
                <a:srgbClr val="000000"/>
              </a:buClr>
            </a:pPr>
            <a:r>
              <a:rPr lang="en-US">
                <a:latin typeface="Calibri"/>
                <a:ea typeface="+mn-lt"/>
                <a:cs typeface="+mn-lt"/>
              </a:rPr>
              <a:t>Around 1.89 billion people, or nearly 36% of the world's population, lives in extreme poverty</a:t>
            </a:r>
            <a:r>
              <a:rPr lang="en-US" b="1">
                <a:latin typeface="Calibri"/>
                <a:ea typeface="+mn-lt"/>
                <a:cs typeface="+mn-lt"/>
              </a:rPr>
              <a:t>, </a:t>
            </a:r>
            <a:r>
              <a:rPr lang="en-US">
                <a:latin typeface="Calibri"/>
                <a:ea typeface="+mn-lt"/>
                <a:cs typeface="+mn-lt"/>
              </a:rPr>
              <a:t>on less than $1.25 a day</a:t>
            </a:r>
            <a:endParaRPr lang="en-US">
              <a:latin typeface="Calibri"/>
              <a:cs typeface="Calibri"/>
            </a:endParaRPr>
          </a:p>
          <a:p>
            <a:pPr>
              <a:buClr>
                <a:srgbClr val="000000"/>
              </a:buClr>
            </a:pPr>
            <a:endParaRPr lang="en-US" sz="1700">
              <a:latin typeface="Calibri"/>
              <a:cs typeface="Calibri"/>
            </a:endParaRPr>
          </a:p>
        </p:txBody>
      </p:sp>
      <p:sp>
        <p:nvSpPr>
          <p:cNvPr id="38" name="Oval 3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0" name="Oval 3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2712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75D204A-6471-467D-942C-A9B51E509B76}"/>
              </a:ext>
            </a:extLst>
          </p:cNvPr>
          <p:cNvSpPr>
            <a:spLocks noGrp="1"/>
          </p:cNvSpPr>
          <p:nvPr>
            <p:ph type="title"/>
          </p:nvPr>
        </p:nvSpPr>
        <p:spPr>
          <a:xfrm>
            <a:off x="1069848" y="484632"/>
            <a:ext cx="10058400" cy="1609344"/>
          </a:xfrm>
        </p:spPr>
        <p:txBody>
          <a:bodyPr>
            <a:normAutofit/>
          </a:bodyPr>
          <a:lstStyle/>
          <a:p>
            <a:r>
              <a:rPr lang="en-US">
                <a:ea typeface="+mj-lt"/>
                <a:cs typeface="+mj-lt"/>
              </a:rPr>
              <a:t>Central Idea </a:t>
            </a:r>
          </a:p>
          <a:p>
            <a:endParaRPr lang="en-US"/>
          </a:p>
        </p:txBody>
      </p:sp>
      <p:pic>
        <p:nvPicPr>
          <p:cNvPr id="4" name="Picture 4">
            <a:extLst>
              <a:ext uri="{FF2B5EF4-FFF2-40B4-BE49-F238E27FC236}">
                <a16:creationId xmlns:a16="http://schemas.microsoft.com/office/drawing/2014/main" id="{38B05CE9-52A3-48D0-AAB1-4437423C5B36}"/>
              </a:ext>
            </a:extLst>
          </p:cNvPr>
          <p:cNvPicPr>
            <a:picLocks noChangeAspect="1"/>
          </p:cNvPicPr>
          <p:nvPr/>
        </p:nvPicPr>
        <p:blipFill rotWithShape="1">
          <a:blip r:embed="rId5"/>
          <a:srcRect l="12599" r="1742" b="1"/>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A673BC83-2B76-4D3F-8D0C-048A7BA587DA}"/>
              </a:ext>
            </a:extLst>
          </p:cNvPr>
          <p:cNvSpPr>
            <a:spLocks noGrp="1"/>
          </p:cNvSpPr>
          <p:nvPr>
            <p:ph sz="quarter" idx="13"/>
          </p:nvPr>
        </p:nvSpPr>
        <p:spPr>
          <a:xfrm>
            <a:off x="6496216" y="2320412"/>
            <a:ext cx="4632031" cy="3851787"/>
          </a:xfrm>
        </p:spPr>
        <p:txBody>
          <a:bodyPr vert="horz" lIns="91440" tIns="45720" rIns="91440" bIns="45720" rtlCol="0" anchor="ctr">
            <a:normAutofit/>
          </a:bodyPr>
          <a:lstStyle/>
          <a:p>
            <a:pPr>
              <a:spcBef>
                <a:spcPct val="20000"/>
              </a:spcBef>
            </a:pPr>
            <a:endParaRPr lang="en-US">
              <a:latin typeface="Calibri"/>
              <a:ea typeface="+mn-lt"/>
              <a:cs typeface="+mn-lt"/>
            </a:endParaRPr>
          </a:p>
          <a:p>
            <a:pPr>
              <a:spcBef>
                <a:spcPct val="20000"/>
              </a:spcBef>
              <a:buClr>
                <a:srgbClr val="000000"/>
              </a:buClr>
            </a:pPr>
            <a:r>
              <a:rPr lang="en-US">
                <a:latin typeface="Calibri"/>
                <a:cs typeface="Arial"/>
              </a:rPr>
              <a:t>The inaccessibility to resources creates a harsh living condition and difficult life circumstances for those in poverty.</a:t>
            </a:r>
            <a:endParaRPr lang="en-US">
              <a:latin typeface="Calibri"/>
              <a:ea typeface="+mn-lt"/>
              <a:cs typeface="+mn-lt"/>
            </a:endParaRPr>
          </a:p>
          <a:p>
            <a:pPr marL="0" indent="0">
              <a:buClr>
                <a:srgbClr val="000000"/>
              </a:buClr>
              <a:buNone/>
            </a:pPr>
            <a:r>
              <a:rPr lang="en-US">
                <a:latin typeface="Calibri"/>
                <a:ea typeface="+mn-lt"/>
                <a:cs typeface="+mn-lt"/>
              </a:rPr>
              <a:t> </a:t>
            </a:r>
            <a:r>
              <a:rPr lang="ar-EG">
                <a:latin typeface="Calibri"/>
                <a:ea typeface="+mn-lt"/>
                <a:cs typeface="Calibri"/>
              </a:rPr>
              <a:t> </a:t>
            </a:r>
            <a:r>
              <a:rPr lang="en-US">
                <a:latin typeface="Calibri"/>
                <a:ea typeface="+mn-lt"/>
                <a:cs typeface="Calibri"/>
              </a:rPr>
              <a:t> </a:t>
            </a:r>
            <a:r>
              <a:rPr lang="en-US" err="1">
                <a:latin typeface="Calibri"/>
                <a:ea typeface="+mn-lt"/>
                <a:cs typeface="Calibri"/>
              </a:rPr>
              <a:t>عَ</a:t>
            </a:r>
            <a:r>
              <a:rPr lang="ar-EG">
                <a:latin typeface="Calibri"/>
                <a:ea typeface="+mn-lt"/>
                <a:cs typeface="Calibri"/>
              </a:rPr>
              <a:t>َدَم ِإمكانية الْوُصُولِ إِلَى الْمَوَاردِ </a:t>
            </a:r>
            <a:r>
              <a:rPr lang="ar-EG">
                <a:ea typeface="+mn-lt"/>
                <a:cs typeface="+mn-lt"/>
              </a:rPr>
              <a:t>يُؤَدِّي</a:t>
            </a:r>
            <a:endParaRPr lang="ar-EG">
              <a:latin typeface="Calibri"/>
              <a:ea typeface="+mn-lt"/>
              <a:cs typeface="Calibri"/>
            </a:endParaRPr>
          </a:p>
          <a:p>
            <a:pPr marL="0" indent="0">
              <a:buClr>
                <a:srgbClr val="000000"/>
              </a:buClr>
              <a:buNone/>
            </a:pPr>
            <a:r>
              <a:rPr lang="ar-EG">
                <a:latin typeface="Calibri"/>
                <a:ea typeface="+mn-lt"/>
                <a:cs typeface="Calibri"/>
              </a:rPr>
              <a:t> إِلَى خَلْقِ ظُرُوفٍ مَعِيشِيَّة ٍقَاسِيَّةٍ وَظُرُوفٍ حَياتيةٍ صَعْبَةٍ  لِمَن يَعِيشُونَ فِيَ الفَقْر</a:t>
            </a:r>
            <a:endParaRPr lang="ar-EG">
              <a:latin typeface="Calibri"/>
              <a:cs typeface="Calibri"/>
            </a:endParaRPr>
          </a:p>
          <a:p>
            <a:pPr>
              <a:spcBef>
                <a:spcPct val="20000"/>
              </a:spcBef>
              <a:buClr>
                <a:srgbClr val="000000"/>
              </a:buClr>
            </a:pPr>
            <a:endParaRPr lang="ar-EG">
              <a:latin typeface="Calibri"/>
              <a:ea typeface="+mn-lt"/>
              <a:cs typeface="Calibri"/>
            </a:endParaRPr>
          </a:p>
          <a:p>
            <a:pPr lvl="1">
              <a:buClr>
                <a:srgbClr val="000000"/>
              </a:buClr>
            </a:pPr>
            <a:endParaRPr lang="en-US" sz="2000">
              <a:latin typeface="Calibri"/>
              <a:cs typeface="Calibri"/>
            </a:endParaRPr>
          </a:p>
        </p:txBody>
      </p:sp>
      <p:sp>
        <p:nvSpPr>
          <p:cNvPr id="38" name="Oval 3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0" name="Oval 3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23238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B77C765-5080-4D8F-ACD6-735CF4797278}"/>
              </a:ext>
            </a:extLst>
          </p:cNvPr>
          <p:cNvSpPr>
            <a:spLocks noGrp="1"/>
          </p:cNvSpPr>
          <p:nvPr>
            <p:ph type="title"/>
          </p:nvPr>
        </p:nvSpPr>
        <p:spPr>
          <a:xfrm>
            <a:off x="1069848" y="484632"/>
            <a:ext cx="10058400" cy="1609344"/>
          </a:xfrm>
        </p:spPr>
        <p:txBody>
          <a:bodyPr>
            <a:normAutofit/>
          </a:bodyPr>
          <a:lstStyle/>
          <a:p>
            <a:r>
              <a:rPr lang="en-US">
                <a:ea typeface="+mj-lt"/>
                <a:cs typeface="+mj-lt"/>
              </a:rPr>
              <a:t>Line of Inquiry </a:t>
            </a:r>
            <a:endParaRPr lang="en-US"/>
          </a:p>
        </p:txBody>
      </p:sp>
      <p:sp>
        <p:nvSpPr>
          <p:cNvPr id="3" name="Content Placeholder 2">
            <a:extLst>
              <a:ext uri="{FF2B5EF4-FFF2-40B4-BE49-F238E27FC236}">
                <a16:creationId xmlns:a16="http://schemas.microsoft.com/office/drawing/2014/main" id="{C09F4EF5-93F3-47F2-8AC2-EA4DC9691A75}"/>
              </a:ext>
            </a:extLst>
          </p:cNvPr>
          <p:cNvSpPr>
            <a:spLocks noGrp="1"/>
          </p:cNvSpPr>
          <p:nvPr>
            <p:ph sz="quarter" idx="13"/>
          </p:nvPr>
        </p:nvSpPr>
        <p:spPr>
          <a:xfrm>
            <a:off x="5081130" y="2320412"/>
            <a:ext cx="6047118" cy="3851787"/>
          </a:xfrm>
        </p:spPr>
        <p:txBody>
          <a:bodyPr vert="horz" lIns="91440" tIns="45720" rIns="91440" bIns="45720" rtlCol="0" anchor="t">
            <a:normAutofit/>
          </a:bodyPr>
          <a:lstStyle/>
          <a:p>
            <a:pPr marL="420370" indent="-383540">
              <a:spcBef>
                <a:spcPct val="20000"/>
              </a:spcBef>
            </a:pPr>
            <a:r>
              <a:rPr lang="en-US" b="1">
                <a:latin typeface="Calibri"/>
                <a:cs typeface="Arial"/>
              </a:rPr>
              <a:t>Lines of Inquiry:</a:t>
            </a:r>
            <a:endParaRPr lang="en-US" b="1">
              <a:latin typeface="Calibri"/>
              <a:ea typeface="+mn-lt"/>
              <a:cs typeface="+mn-lt"/>
            </a:endParaRPr>
          </a:p>
          <a:p>
            <a:pPr marL="420370" indent="-383540">
              <a:spcBef>
                <a:spcPct val="20000"/>
              </a:spcBef>
              <a:buClr>
                <a:srgbClr val="000000"/>
              </a:buClr>
            </a:pPr>
            <a:r>
              <a:rPr lang="en-US">
                <a:latin typeface="Calibri"/>
                <a:cs typeface="Arial"/>
              </a:rPr>
              <a:t>1. </a:t>
            </a:r>
            <a:r>
              <a:rPr lang="en-US">
                <a:latin typeface="Calibri"/>
                <a:ea typeface="+mn-lt"/>
                <a:cs typeface="+mn-lt"/>
              </a:rPr>
              <a:t>Inaccessibility to clean water.</a:t>
            </a:r>
          </a:p>
          <a:p>
            <a:pPr marL="420370" indent="-383540">
              <a:spcBef>
                <a:spcPct val="20000"/>
              </a:spcBef>
              <a:buClr>
                <a:srgbClr val="000000"/>
              </a:buClr>
            </a:pPr>
            <a:r>
              <a:rPr lang="en-US">
                <a:latin typeface="Calibri"/>
                <a:ea typeface="+mn-lt"/>
                <a:cs typeface="+mn-lt"/>
              </a:rPr>
              <a:t> </a:t>
            </a:r>
            <a:r>
              <a:rPr lang="ar-EG">
                <a:latin typeface="Calibri"/>
                <a:ea typeface="+mn-lt"/>
                <a:cs typeface="Calibri"/>
              </a:rPr>
              <a:t>عَدَمُ إِمْكَانِيَّةِ الْوُصُولِ إِلَى مِياهٍ نَظِيفَة</a:t>
            </a:r>
            <a:endParaRPr lang="en-US">
              <a:latin typeface="Calibri"/>
              <a:ea typeface="+mn-lt"/>
              <a:cs typeface="Calibri"/>
            </a:endParaRPr>
          </a:p>
          <a:p>
            <a:pPr marL="420370" indent="-383540">
              <a:spcBef>
                <a:spcPct val="20000"/>
              </a:spcBef>
              <a:buClr>
                <a:srgbClr val="000000"/>
              </a:buClr>
            </a:pPr>
            <a:r>
              <a:rPr lang="en-US">
                <a:latin typeface="Calibri"/>
                <a:ea typeface="+mn-lt"/>
                <a:cs typeface="+mn-lt"/>
              </a:rPr>
              <a:t>2.How Interest and Debt creates poverty</a:t>
            </a:r>
          </a:p>
          <a:p>
            <a:pPr marL="420370" indent="-383540">
              <a:spcBef>
                <a:spcPct val="20000"/>
              </a:spcBef>
              <a:buClr>
                <a:srgbClr val="9E3611"/>
              </a:buClr>
            </a:pPr>
            <a:r>
              <a:rPr lang="en-US" err="1">
                <a:latin typeface="Calibri"/>
                <a:ea typeface="+mn-lt"/>
                <a:cs typeface="Calibri"/>
              </a:rPr>
              <a:t>كَيْفَ</a:t>
            </a:r>
            <a:r>
              <a:rPr lang="en-US">
                <a:latin typeface="Calibri"/>
                <a:ea typeface="+mn-lt"/>
                <a:cs typeface="Calibri"/>
              </a:rPr>
              <a:t> </a:t>
            </a:r>
            <a:r>
              <a:rPr lang="en-US" err="1">
                <a:latin typeface="Calibri"/>
                <a:ea typeface="+mn-lt"/>
                <a:cs typeface="Calibri"/>
              </a:rPr>
              <a:t>تُؤَدِّي</a:t>
            </a:r>
            <a:r>
              <a:rPr lang="en-US">
                <a:latin typeface="Calibri"/>
                <a:ea typeface="+mn-lt"/>
                <a:cs typeface="Calibri"/>
              </a:rPr>
              <a:t> </a:t>
            </a:r>
            <a:r>
              <a:rPr lang="en-US" err="1">
                <a:latin typeface="Calibri"/>
                <a:ea typeface="+mn-lt"/>
                <a:cs typeface="Calibri"/>
              </a:rPr>
              <a:t>الربا</a:t>
            </a:r>
            <a:r>
              <a:rPr lang="en-US">
                <a:latin typeface="Calibri"/>
                <a:ea typeface="+mn-lt"/>
                <a:cs typeface="Calibri"/>
              </a:rPr>
              <a:t> </a:t>
            </a:r>
            <a:r>
              <a:rPr lang="en-US" err="1">
                <a:latin typeface="Calibri"/>
                <a:ea typeface="+mn-lt"/>
                <a:cs typeface="Calibri"/>
              </a:rPr>
              <a:t>وَ</a:t>
            </a:r>
            <a:r>
              <a:rPr lang="en-US">
                <a:latin typeface="Calibri"/>
                <a:ea typeface="+mn-lt"/>
                <a:cs typeface="Calibri"/>
              </a:rPr>
              <a:t> </a:t>
            </a:r>
            <a:r>
              <a:rPr lang="en-US" err="1">
                <a:latin typeface="Calibri"/>
                <a:ea typeface="+mn-lt"/>
                <a:cs typeface="Calibri"/>
              </a:rPr>
              <a:t>الدُّيُونُ</a:t>
            </a:r>
            <a:r>
              <a:rPr lang="en-US">
                <a:latin typeface="Calibri"/>
                <a:ea typeface="+mn-lt"/>
                <a:cs typeface="Calibri"/>
              </a:rPr>
              <a:t> </a:t>
            </a:r>
            <a:r>
              <a:rPr lang="en-US" err="1">
                <a:latin typeface="Calibri"/>
                <a:ea typeface="+mn-lt"/>
                <a:cs typeface="Calibri"/>
              </a:rPr>
              <a:t>إِلَى</a:t>
            </a:r>
            <a:r>
              <a:rPr lang="en-US">
                <a:latin typeface="Calibri"/>
                <a:ea typeface="+mn-lt"/>
                <a:cs typeface="Calibri"/>
              </a:rPr>
              <a:t> </a:t>
            </a:r>
            <a:r>
              <a:rPr lang="en-US" err="1">
                <a:latin typeface="Calibri"/>
                <a:ea typeface="+mn-lt"/>
                <a:cs typeface="Calibri"/>
              </a:rPr>
              <a:t>الْفَقْر</a:t>
            </a:r>
            <a:endParaRPr lang="en-US" err="1"/>
          </a:p>
          <a:p>
            <a:pPr marL="420370" indent="-383540">
              <a:spcBef>
                <a:spcPct val="20000"/>
              </a:spcBef>
              <a:buClr>
                <a:srgbClr val="000000"/>
              </a:buClr>
            </a:pPr>
            <a:r>
              <a:rPr lang="en-US">
                <a:latin typeface="Calibri"/>
                <a:ea typeface="+mn-lt"/>
                <a:cs typeface="+mn-lt"/>
              </a:rPr>
              <a:t>3. Ways to provide resources for those in need</a:t>
            </a:r>
          </a:p>
          <a:p>
            <a:pPr marL="420370" indent="-383540">
              <a:spcBef>
                <a:spcPct val="20000"/>
              </a:spcBef>
              <a:buClr>
                <a:srgbClr val="000000"/>
              </a:buClr>
            </a:pPr>
            <a:r>
              <a:rPr lang="ar-EG">
                <a:latin typeface="Calibri"/>
                <a:ea typeface="+mn-lt"/>
                <a:cs typeface="Calibri"/>
              </a:rPr>
              <a:t>طُرُقٌ لِتَوْفِيرِ الْمَوَارِدِ لِلْمُحْتَاجِين</a:t>
            </a:r>
            <a:endParaRPr lang="en-US">
              <a:latin typeface="Calibri"/>
              <a:cs typeface="Calibri"/>
            </a:endParaRPr>
          </a:p>
        </p:txBody>
      </p:sp>
      <p:sp>
        <p:nvSpPr>
          <p:cNvPr id="38" name="Oval 3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0" name="Oval 3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5" name="Picture 5" descr="A picture containing text, clipart&#10;&#10;Description automatically generated">
            <a:extLst>
              <a:ext uri="{FF2B5EF4-FFF2-40B4-BE49-F238E27FC236}">
                <a16:creationId xmlns:a16="http://schemas.microsoft.com/office/drawing/2014/main" id="{396651A1-7DCA-4B94-9887-A059AF8D2BC9}"/>
              </a:ext>
            </a:extLst>
          </p:cNvPr>
          <p:cNvPicPr>
            <a:picLocks noChangeAspect="1"/>
          </p:cNvPicPr>
          <p:nvPr/>
        </p:nvPicPr>
        <p:blipFill>
          <a:blip r:embed="rId5"/>
          <a:stretch>
            <a:fillRect/>
          </a:stretch>
        </p:blipFill>
        <p:spPr>
          <a:xfrm>
            <a:off x="1029417" y="2323569"/>
            <a:ext cx="4037163" cy="2225238"/>
          </a:xfrm>
          <a:prstGeom prst="rect">
            <a:avLst/>
          </a:prstGeom>
        </p:spPr>
      </p:pic>
    </p:spTree>
    <p:extLst>
      <p:ext uri="{BB962C8B-B14F-4D97-AF65-F5344CB8AC3E}">
        <p14:creationId xmlns:p14="http://schemas.microsoft.com/office/powerpoint/2010/main" val="3464639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9">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0DF7958-2220-46AC-841D-5725A319E177}"/>
              </a:ext>
            </a:extLst>
          </p:cNvPr>
          <p:cNvSpPr>
            <a:spLocks noGrp="1"/>
          </p:cNvSpPr>
          <p:nvPr>
            <p:ph type="title"/>
          </p:nvPr>
        </p:nvSpPr>
        <p:spPr>
          <a:xfrm>
            <a:off x="1069848" y="484632"/>
            <a:ext cx="10058400" cy="1609344"/>
          </a:xfrm>
        </p:spPr>
        <p:txBody>
          <a:bodyPr>
            <a:normAutofit/>
          </a:bodyPr>
          <a:lstStyle/>
          <a:p>
            <a:r>
              <a:rPr lang="en-US"/>
              <a:t>Why isn't there any clean water for me? </a:t>
            </a:r>
          </a:p>
        </p:txBody>
      </p:sp>
      <p:pic>
        <p:nvPicPr>
          <p:cNvPr id="4" name="Picture 5">
            <a:extLst>
              <a:ext uri="{FF2B5EF4-FFF2-40B4-BE49-F238E27FC236}">
                <a16:creationId xmlns:a16="http://schemas.microsoft.com/office/drawing/2014/main" id="{B0F25FF2-6EA4-47E3-AA78-6D3964A2C5EE}"/>
              </a:ext>
            </a:extLst>
          </p:cNvPr>
          <p:cNvPicPr>
            <a:picLocks noChangeAspect="1"/>
          </p:cNvPicPr>
          <p:nvPr/>
        </p:nvPicPr>
        <p:blipFill rotWithShape="1">
          <a:blip r:embed="rId5"/>
          <a:srcRect l="676" r="36156"/>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69394E92-609B-40CF-808E-B1B4999BDE0E}"/>
              </a:ext>
            </a:extLst>
          </p:cNvPr>
          <p:cNvSpPr>
            <a:spLocks noGrp="1"/>
          </p:cNvSpPr>
          <p:nvPr>
            <p:ph sz="quarter" idx="13"/>
          </p:nvPr>
        </p:nvSpPr>
        <p:spPr>
          <a:xfrm>
            <a:off x="6496216" y="2320412"/>
            <a:ext cx="4632031" cy="3851787"/>
          </a:xfrm>
        </p:spPr>
        <p:txBody>
          <a:bodyPr vert="horz" lIns="91440" tIns="45720" rIns="91440" bIns="45720" rtlCol="0" anchor="ctr">
            <a:normAutofit/>
          </a:bodyPr>
          <a:lstStyle/>
          <a:p>
            <a:r>
              <a:rPr lang="en-US" sz="1500">
                <a:latin typeface="Calibri"/>
                <a:cs typeface="+mn-lt"/>
              </a:rPr>
              <a:t> </a:t>
            </a:r>
            <a:r>
              <a:rPr lang="en-US">
                <a:latin typeface="Calibri"/>
                <a:ea typeface="+mn-lt"/>
                <a:cs typeface="+mn-lt"/>
              </a:rPr>
              <a:t>INACCESSIBILITY TO CLEAN WATER.</a:t>
            </a:r>
            <a:endParaRPr lang="en-US">
              <a:latin typeface="Calibri"/>
              <a:ea typeface="+mn-lt"/>
              <a:cs typeface="Calibri"/>
            </a:endParaRPr>
          </a:p>
          <a:p>
            <a:pPr>
              <a:buClr>
                <a:srgbClr val="9E3611"/>
              </a:buClr>
            </a:pPr>
            <a:r>
              <a:rPr lang="en-US">
                <a:latin typeface="Calibri"/>
                <a:ea typeface="+mn-lt"/>
                <a:cs typeface="+mn-lt"/>
              </a:rPr>
              <a:t>Access to water, sanitation, and hygiene are a basic human right</a:t>
            </a:r>
          </a:p>
          <a:p>
            <a:pPr>
              <a:buClr>
                <a:srgbClr val="9E3611"/>
              </a:buClr>
            </a:pPr>
            <a:r>
              <a:rPr lang="en-US">
                <a:latin typeface="Calibri"/>
                <a:ea typeface="+mn-lt"/>
                <a:cs typeface="+mn-lt"/>
              </a:rPr>
              <a:t>Limited to no access for some due to their ethnicity, gender, social status, disability or inability to afford the high costs. </a:t>
            </a:r>
            <a:endParaRPr lang="en-US">
              <a:latin typeface="Calibri"/>
              <a:ea typeface="+mn-lt"/>
              <a:cs typeface="Calibri"/>
            </a:endParaRPr>
          </a:p>
          <a:p>
            <a:pPr lvl="1">
              <a:buClr>
                <a:srgbClr val="000000"/>
              </a:buClr>
            </a:pPr>
            <a:r>
              <a:rPr lang="en-US" sz="2000">
                <a:latin typeface="Calibri"/>
                <a:ea typeface="+mn-lt"/>
                <a:cs typeface="+mn-lt"/>
              </a:rPr>
              <a:t>Growing world population =  strain on already scarce and fragile water source.</a:t>
            </a:r>
          </a:p>
          <a:p>
            <a:pPr lvl="1">
              <a:buClr>
                <a:srgbClr val="000000"/>
              </a:buClr>
            </a:pPr>
            <a:r>
              <a:rPr lang="en-US" sz="2000">
                <a:latin typeface="Calibri"/>
                <a:ea typeface="+mn-lt"/>
                <a:cs typeface="+mn-lt"/>
              </a:rPr>
              <a:t>Poor sanitation causes diseases, loss of education, and death.  </a:t>
            </a:r>
          </a:p>
          <a:p>
            <a:pPr marL="342900" indent="-342900">
              <a:buClr>
                <a:prstClr val="black"/>
              </a:buClr>
            </a:pPr>
            <a:endParaRPr lang="en-US">
              <a:latin typeface="Calibri"/>
              <a:ea typeface="+mn-lt"/>
              <a:cs typeface="+mn-lt"/>
            </a:endParaRPr>
          </a:p>
        </p:txBody>
      </p:sp>
      <p:sp>
        <p:nvSpPr>
          <p:cNvPr id="52" name="Oval 51">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54" name="Oval 53">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7197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DB3D8F1-541D-4CA5-82B6-4101886B97E9}"/>
              </a:ext>
            </a:extLst>
          </p:cNvPr>
          <p:cNvSpPr>
            <a:spLocks noGrp="1"/>
          </p:cNvSpPr>
          <p:nvPr>
            <p:ph type="title"/>
          </p:nvPr>
        </p:nvSpPr>
        <p:spPr>
          <a:xfrm>
            <a:off x="1069848" y="484632"/>
            <a:ext cx="10058400" cy="1609344"/>
          </a:xfrm>
        </p:spPr>
        <p:txBody>
          <a:bodyPr>
            <a:normAutofit/>
          </a:bodyPr>
          <a:lstStyle/>
          <a:p>
            <a:r>
              <a:rPr lang="en-US"/>
              <a:t>facts</a:t>
            </a:r>
          </a:p>
        </p:txBody>
      </p:sp>
      <p:sp>
        <p:nvSpPr>
          <p:cNvPr id="3" name="Content Placeholder 2">
            <a:extLst>
              <a:ext uri="{FF2B5EF4-FFF2-40B4-BE49-F238E27FC236}">
                <a16:creationId xmlns:a16="http://schemas.microsoft.com/office/drawing/2014/main" id="{6552AC05-046B-41EF-A4C9-69DCA012E641}"/>
              </a:ext>
            </a:extLst>
          </p:cNvPr>
          <p:cNvSpPr>
            <a:spLocks noGrp="1"/>
          </p:cNvSpPr>
          <p:nvPr>
            <p:ph idx="1"/>
          </p:nvPr>
        </p:nvSpPr>
        <p:spPr>
          <a:xfrm>
            <a:off x="5820480" y="2191016"/>
            <a:ext cx="6012257" cy="4398126"/>
          </a:xfrm>
        </p:spPr>
        <p:txBody>
          <a:bodyPr vert="horz" lIns="91440" tIns="45720" rIns="91440" bIns="45720" rtlCol="0" anchor="ctr">
            <a:normAutofit/>
          </a:bodyPr>
          <a:lstStyle/>
          <a:p>
            <a:pPr marL="0" indent="0">
              <a:buNone/>
            </a:pPr>
            <a:endParaRPr lang="en-US" b="1" u="sng">
              <a:ea typeface="+mn-lt"/>
              <a:cs typeface="+mn-lt"/>
            </a:endParaRPr>
          </a:p>
          <a:p>
            <a:pPr>
              <a:buClr>
                <a:srgbClr val="9E3611"/>
              </a:buClr>
            </a:pPr>
            <a:endParaRPr lang="en-US" sz="1100">
              <a:ea typeface="+mn-lt"/>
              <a:cs typeface="+mn-lt"/>
            </a:endParaRPr>
          </a:p>
          <a:p>
            <a:pPr lvl="1">
              <a:buClr>
                <a:srgbClr val="9E3611"/>
              </a:buClr>
            </a:pPr>
            <a:r>
              <a:rPr lang="en-US" sz="2000">
                <a:ea typeface="+mn-lt"/>
                <a:cs typeface="+mn-lt"/>
              </a:rPr>
              <a:t>Almost 4 million people die each year from water related diseases.</a:t>
            </a:r>
          </a:p>
          <a:p>
            <a:pPr lvl="1">
              <a:buClr>
                <a:srgbClr val="9E3611"/>
              </a:buClr>
            </a:pPr>
            <a:r>
              <a:rPr lang="en-US" sz="2000">
                <a:ea typeface="+mn-lt"/>
                <a:cs typeface="+mn-lt"/>
              </a:rPr>
              <a:t> The average toilet uses 8 liters  of clean water in a single flush.</a:t>
            </a:r>
          </a:p>
          <a:p>
            <a:pPr lvl="1">
              <a:buClr>
                <a:srgbClr val="9E3611"/>
              </a:buClr>
            </a:pPr>
            <a:r>
              <a:rPr lang="en-US" sz="2000">
                <a:ea typeface="+mn-lt"/>
                <a:cs typeface="+mn-lt"/>
              </a:rPr>
              <a:t> At any one time, more than half the world’s poor are ill due to not enough sanitation, water or hygiene.</a:t>
            </a:r>
          </a:p>
          <a:p>
            <a:pPr lvl="1">
              <a:buClr>
                <a:srgbClr val="9E3611"/>
              </a:buClr>
            </a:pPr>
            <a:r>
              <a:rPr lang="en-US" sz="2000">
                <a:ea typeface="+mn-lt"/>
                <a:cs typeface="+mn-lt"/>
              </a:rPr>
              <a:t>70% of earth's surface is water but polluted water is one of the largest problems in the world.</a:t>
            </a:r>
          </a:p>
          <a:p>
            <a:pPr lvl="1">
              <a:buClr>
                <a:srgbClr val="9E3611"/>
              </a:buClr>
            </a:pPr>
            <a:r>
              <a:rPr lang="en-US" sz="2000">
                <a:ea typeface="+mn-lt"/>
                <a:cs typeface="+mn-lt"/>
              </a:rPr>
              <a:t> Contaminated drinking water is estimated to cause 485 000 diarrheal deaths each year.</a:t>
            </a:r>
          </a:p>
          <a:p>
            <a:pPr lvl="1">
              <a:buClr>
                <a:srgbClr val="9E3611"/>
              </a:buClr>
            </a:pPr>
            <a:endParaRPr lang="en-US" sz="1100">
              <a:ea typeface="+mn-lt"/>
              <a:cs typeface="+mn-lt"/>
            </a:endParaRPr>
          </a:p>
          <a:p>
            <a:pPr lvl="1">
              <a:buClr>
                <a:srgbClr val="9E3611"/>
              </a:buClr>
            </a:pPr>
            <a:endParaRPr lang="en-US" sz="1100">
              <a:ea typeface="+mn-lt"/>
              <a:cs typeface="+mn-lt"/>
            </a:endParaRPr>
          </a:p>
          <a:p>
            <a:pPr>
              <a:buClr>
                <a:srgbClr val="9E3611"/>
              </a:buClr>
            </a:pPr>
            <a:endParaRPr lang="en-US" sz="1100"/>
          </a:p>
        </p:txBody>
      </p:sp>
      <p:sp>
        <p:nvSpPr>
          <p:cNvPr id="26" name="Oval 2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5" name="Picture 5" descr="A picture containing text, clipart, vector graphics&#10;&#10;Description automatically generated">
            <a:extLst>
              <a:ext uri="{FF2B5EF4-FFF2-40B4-BE49-F238E27FC236}">
                <a16:creationId xmlns:a16="http://schemas.microsoft.com/office/drawing/2014/main" id="{1323BAE4-4681-4EB8-9581-42EDF7BB7D55}"/>
              </a:ext>
            </a:extLst>
          </p:cNvPr>
          <p:cNvPicPr>
            <a:picLocks noChangeAspect="1"/>
          </p:cNvPicPr>
          <p:nvPr/>
        </p:nvPicPr>
        <p:blipFill>
          <a:blip r:embed="rId6"/>
          <a:stretch>
            <a:fillRect/>
          </a:stretch>
        </p:blipFill>
        <p:spPr>
          <a:xfrm>
            <a:off x="971911" y="2456706"/>
            <a:ext cx="5043576" cy="2419041"/>
          </a:xfrm>
          <a:prstGeom prst="rect">
            <a:avLst/>
          </a:prstGeom>
        </p:spPr>
      </p:pic>
    </p:spTree>
    <p:extLst>
      <p:ext uri="{BB962C8B-B14F-4D97-AF65-F5344CB8AC3E}">
        <p14:creationId xmlns:p14="http://schemas.microsoft.com/office/powerpoint/2010/main" val="2816361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875B04D-7D60-4BF7-9D14-F41E453C2209}"/>
              </a:ext>
            </a:extLst>
          </p:cNvPr>
          <p:cNvSpPr>
            <a:spLocks noGrp="1"/>
          </p:cNvSpPr>
          <p:nvPr>
            <p:ph type="title"/>
          </p:nvPr>
        </p:nvSpPr>
        <p:spPr>
          <a:xfrm>
            <a:off x="1012339" y="556518"/>
            <a:ext cx="10058400" cy="1551835"/>
          </a:xfrm>
        </p:spPr>
        <p:txBody>
          <a:bodyPr>
            <a:normAutofit/>
          </a:bodyPr>
          <a:lstStyle/>
          <a:p>
            <a:r>
              <a:rPr lang="en-US" sz="3600">
                <a:ea typeface="+mj-lt"/>
                <a:cs typeface="+mj-lt"/>
              </a:rPr>
              <a:t>What The </a:t>
            </a:r>
            <a:r>
              <a:rPr lang="en-US" sz="3600" err="1">
                <a:ea typeface="+mj-lt"/>
                <a:cs typeface="+mj-lt"/>
              </a:rPr>
              <a:t>quran</a:t>
            </a:r>
            <a:r>
              <a:rPr lang="en-US" sz="3600">
                <a:ea typeface="+mj-lt"/>
                <a:cs typeface="+mj-lt"/>
              </a:rPr>
              <a:t> says about dirty water</a:t>
            </a:r>
            <a:br>
              <a:rPr lang="en-US" sz="3600">
                <a:ea typeface="+mj-lt"/>
                <a:cs typeface="+mj-lt"/>
              </a:rPr>
            </a:br>
            <a:r>
              <a:rPr lang="ar-EG" sz="2600">
                <a:ea typeface="+mj-lt"/>
                <a:cs typeface="+mj-lt"/>
              </a:rPr>
              <a:t>عَدَمُ إِمْكَانِيَّةِ الْوُصُولِ إِلَى مِياهٍ نَظِيفَة</a:t>
            </a:r>
            <a:endParaRPr lang="en-US" sz="2600">
              <a:ea typeface="+mj-lt"/>
              <a:cs typeface="+mj-lt"/>
            </a:endParaRPr>
          </a:p>
          <a:p>
            <a:endParaRPr lang="en-US" sz="2600"/>
          </a:p>
        </p:txBody>
      </p:sp>
      <p:sp>
        <p:nvSpPr>
          <p:cNvPr id="3" name="Content Placeholder 2">
            <a:extLst>
              <a:ext uri="{FF2B5EF4-FFF2-40B4-BE49-F238E27FC236}">
                <a16:creationId xmlns:a16="http://schemas.microsoft.com/office/drawing/2014/main" id="{E2B8ED37-1074-415C-B86E-ACF33AF9DDB5}"/>
              </a:ext>
            </a:extLst>
          </p:cNvPr>
          <p:cNvSpPr>
            <a:spLocks noGrp="1"/>
          </p:cNvSpPr>
          <p:nvPr>
            <p:ph sz="quarter" idx="13"/>
          </p:nvPr>
        </p:nvSpPr>
        <p:spPr>
          <a:xfrm>
            <a:off x="6352442" y="1716563"/>
            <a:ext cx="4632031" cy="3851787"/>
          </a:xfrm>
        </p:spPr>
        <p:txBody>
          <a:bodyPr vert="horz" lIns="91440" tIns="45720" rIns="91440" bIns="45720" rtlCol="0" anchor="ctr">
            <a:normAutofit/>
          </a:bodyPr>
          <a:lstStyle/>
          <a:p>
            <a:endParaRPr lang="en-US"/>
          </a:p>
          <a:p>
            <a:pPr>
              <a:buClr>
                <a:srgbClr val="9E3611"/>
              </a:buClr>
            </a:pPr>
            <a:endParaRPr lang="ar-EG" cap="all">
              <a:ea typeface="+mn-lt"/>
              <a:cs typeface="+mn-lt"/>
            </a:endParaRPr>
          </a:p>
        </p:txBody>
      </p:sp>
      <p:sp>
        <p:nvSpPr>
          <p:cNvPr id="39" name="Oval 3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69455305-6AAA-4541-9F5C-CE6F76A909CA}"/>
              </a:ext>
            </a:extLst>
          </p:cNvPr>
          <p:cNvSpPr txBox="1"/>
          <p:nvPr/>
        </p:nvSpPr>
        <p:spPr>
          <a:xfrm flipH="1">
            <a:off x="5945007" y="615982"/>
            <a:ext cx="37732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solidFill>
                <a:srgbClr val="6C757D"/>
              </a:solidFill>
              <a:latin typeface="system-ui"/>
            </a:endParaRPr>
          </a:p>
        </p:txBody>
      </p:sp>
      <p:pic>
        <p:nvPicPr>
          <p:cNvPr id="6" name="Picture 6" descr="Text, letter&#10;&#10;Description automatically generated">
            <a:extLst>
              <a:ext uri="{FF2B5EF4-FFF2-40B4-BE49-F238E27FC236}">
                <a16:creationId xmlns:a16="http://schemas.microsoft.com/office/drawing/2014/main" id="{13F6FB17-FF79-4505-ACB2-91E73AD5547F}"/>
              </a:ext>
            </a:extLst>
          </p:cNvPr>
          <p:cNvPicPr>
            <a:picLocks noChangeAspect="1"/>
          </p:cNvPicPr>
          <p:nvPr/>
        </p:nvPicPr>
        <p:blipFill>
          <a:blip r:embed="rId6"/>
          <a:stretch>
            <a:fillRect/>
          </a:stretch>
        </p:blipFill>
        <p:spPr>
          <a:xfrm>
            <a:off x="-28326" y="2422446"/>
            <a:ext cx="12252144" cy="2376590"/>
          </a:xfrm>
          <a:prstGeom prst="rect">
            <a:avLst/>
          </a:prstGeom>
        </p:spPr>
      </p:pic>
    </p:spTree>
    <p:extLst>
      <p:ext uri="{BB962C8B-B14F-4D97-AF65-F5344CB8AC3E}">
        <p14:creationId xmlns:p14="http://schemas.microsoft.com/office/powerpoint/2010/main" val="3502463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A4D1B7-3E3D-4E82-A176-BE75B4A72393}"/>
              </a:ext>
            </a:extLst>
          </p:cNvPr>
          <p:cNvSpPr>
            <a:spLocks noGrp="1"/>
          </p:cNvSpPr>
          <p:nvPr>
            <p:ph type="title"/>
          </p:nvPr>
        </p:nvSpPr>
        <p:spPr>
          <a:xfrm>
            <a:off x="1069848" y="484632"/>
            <a:ext cx="10058400" cy="1609344"/>
          </a:xfrm>
        </p:spPr>
        <p:txBody>
          <a:bodyPr>
            <a:normAutofit/>
          </a:bodyPr>
          <a:lstStyle/>
          <a:p>
            <a:r>
              <a:rPr lang="en-US"/>
              <a:t>Don’t Apply Interest (LOI#2)</a:t>
            </a:r>
          </a:p>
        </p:txBody>
      </p:sp>
      <p:pic>
        <p:nvPicPr>
          <p:cNvPr id="4" name="Picture 4" descr="A picture containing text, alcohol, thread&#10;&#10;Description automatically generated">
            <a:extLst>
              <a:ext uri="{FF2B5EF4-FFF2-40B4-BE49-F238E27FC236}">
                <a16:creationId xmlns:a16="http://schemas.microsoft.com/office/drawing/2014/main" id="{42F9B62F-8F9F-4C5C-9945-0AD11385E1FA}"/>
              </a:ext>
            </a:extLst>
          </p:cNvPr>
          <p:cNvPicPr>
            <a:picLocks noChangeAspect="1"/>
          </p:cNvPicPr>
          <p:nvPr/>
        </p:nvPicPr>
        <p:blipFill rotWithShape="1">
          <a:blip r:embed="rId5"/>
          <a:srcRect l="14797" r="17802" b="-1"/>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E52D80B0-5BFE-4324-ADDD-E6D89DECFD28}"/>
              </a:ext>
            </a:extLst>
          </p:cNvPr>
          <p:cNvSpPr>
            <a:spLocks noGrp="1"/>
          </p:cNvSpPr>
          <p:nvPr>
            <p:ph idx="1"/>
          </p:nvPr>
        </p:nvSpPr>
        <p:spPr>
          <a:xfrm>
            <a:off x="6496216" y="2320412"/>
            <a:ext cx="4632031" cy="4340617"/>
          </a:xfrm>
        </p:spPr>
        <p:txBody>
          <a:bodyPr vert="horz" lIns="91440" tIns="45720" rIns="91440" bIns="45720" rtlCol="0" anchor="ctr">
            <a:normAutofit/>
          </a:bodyPr>
          <a:lstStyle/>
          <a:p>
            <a:pPr marL="0" indent="0" algn="ctr">
              <a:lnSpc>
                <a:spcPct val="100000"/>
              </a:lnSpc>
              <a:spcBef>
                <a:spcPts val="0"/>
              </a:spcBef>
              <a:buNone/>
            </a:pPr>
            <a:r>
              <a:rPr lang="en-US">
                <a:latin typeface="Calibri"/>
                <a:cs typeface="Calibri"/>
              </a:rPr>
              <a:t>Most banks and most people who lend money use interest</a:t>
            </a:r>
          </a:p>
          <a:p>
            <a:pPr marL="342900" indent="-342900">
              <a:lnSpc>
                <a:spcPct val="100000"/>
              </a:lnSpc>
              <a:spcBef>
                <a:spcPts val="0"/>
              </a:spcBef>
              <a:buClr>
                <a:srgbClr val="9E3611"/>
              </a:buClr>
            </a:pPr>
            <a:r>
              <a:rPr lang="en-US">
                <a:latin typeface="Calibri"/>
                <a:cs typeface="Calibri"/>
              </a:rPr>
              <a:t>A lot of people use interest because they don’t have enough</a:t>
            </a:r>
          </a:p>
          <a:p>
            <a:pPr marL="342900" indent="-342900">
              <a:lnSpc>
                <a:spcPct val="100000"/>
              </a:lnSpc>
              <a:spcBef>
                <a:spcPts val="0"/>
              </a:spcBef>
              <a:buClr>
                <a:srgbClr val="9E3611"/>
              </a:buClr>
            </a:pPr>
            <a:r>
              <a:rPr lang="en-US">
                <a:latin typeface="Calibri"/>
                <a:cs typeface="Calibri"/>
              </a:rPr>
              <a:t>The lender does not share risk, but places it on the borrower.</a:t>
            </a:r>
            <a:endParaRPr lang="en-US"/>
          </a:p>
          <a:p>
            <a:pPr marL="342900" indent="-342900">
              <a:lnSpc>
                <a:spcPct val="100000"/>
              </a:lnSpc>
              <a:spcBef>
                <a:spcPts val="0"/>
              </a:spcBef>
              <a:buClr>
                <a:srgbClr val="9E3611"/>
              </a:buClr>
            </a:pPr>
            <a:r>
              <a:rPr lang="en-US">
                <a:latin typeface="Calibri"/>
                <a:cs typeface="Calibri"/>
              </a:rPr>
              <a:t>A lot of people become poor or even poorer because of debt and interest.</a:t>
            </a:r>
          </a:p>
        </p:txBody>
      </p:sp>
      <p:sp>
        <p:nvSpPr>
          <p:cNvPr id="27" name="Oval 2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6976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875B04D-7D60-4BF7-9D14-F41E453C2209}"/>
              </a:ext>
            </a:extLst>
          </p:cNvPr>
          <p:cNvSpPr>
            <a:spLocks noGrp="1"/>
          </p:cNvSpPr>
          <p:nvPr>
            <p:ph type="title"/>
          </p:nvPr>
        </p:nvSpPr>
        <p:spPr>
          <a:xfrm>
            <a:off x="1069848" y="484632"/>
            <a:ext cx="10058400" cy="1609344"/>
          </a:xfrm>
        </p:spPr>
        <p:txBody>
          <a:bodyPr>
            <a:normAutofit/>
          </a:bodyPr>
          <a:lstStyle/>
          <a:p>
            <a:r>
              <a:rPr lang="ar-EG" err="1">
                <a:latin typeface="Rockwell Condensed"/>
                <a:ea typeface="+mj-lt"/>
                <a:cs typeface="+mj-lt"/>
              </a:rPr>
              <a:t>Debt</a:t>
            </a:r>
            <a:r>
              <a:rPr lang="ar-EG">
                <a:latin typeface="Rockwell Condensed"/>
                <a:ea typeface="+mj-lt"/>
                <a:cs typeface="+mj-lt"/>
              </a:rPr>
              <a:t> </a:t>
            </a:r>
            <a:r>
              <a:rPr lang="ar-EG" err="1">
                <a:latin typeface="Rockwell Condensed"/>
                <a:ea typeface="+mj-lt"/>
                <a:cs typeface="+mj-lt"/>
              </a:rPr>
              <a:t>and</a:t>
            </a:r>
            <a:r>
              <a:rPr lang="ar-EG">
                <a:latin typeface="Rockwell Condensed"/>
                <a:ea typeface="+mj-lt"/>
                <a:cs typeface="+mj-lt"/>
              </a:rPr>
              <a:t> </a:t>
            </a:r>
            <a:r>
              <a:rPr lang="ar-EG" err="1">
                <a:latin typeface="Rockwell Condensed"/>
                <a:ea typeface="+mj-lt"/>
                <a:cs typeface="+mj-lt"/>
              </a:rPr>
              <a:t>Interest</a:t>
            </a:r>
            <a:r>
              <a:rPr lang="ar-EG">
                <a:latin typeface="Rockwell Condensed"/>
                <a:ea typeface="+mj-lt"/>
                <a:cs typeface="+mj-lt"/>
              </a:rPr>
              <a:t> </a:t>
            </a:r>
          </a:p>
          <a:p>
            <a:endParaRPr lang="en-US"/>
          </a:p>
        </p:txBody>
      </p:sp>
      <p:pic>
        <p:nvPicPr>
          <p:cNvPr id="5" name="Picture 5" descr="Graphical user interface, application&#10;&#10;Description automatically generated">
            <a:extLst>
              <a:ext uri="{FF2B5EF4-FFF2-40B4-BE49-F238E27FC236}">
                <a16:creationId xmlns:a16="http://schemas.microsoft.com/office/drawing/2014/main" id="{1FAB0DAB-A429-4DEA-A4C0-2E8530CFEA0C}"/>
              </a:ext>
            </a:extLst>
          </p:cNvPr>
          <p:cNvPicPr>
            <a:picLocks noChangeAspect="1"/>
          </p:cNvPicPr>
          <p:nvPr/>
        </p:nvPicPr>
        <p:blipFill rotWithShape="1">
          <a:blip r:embed="rId5"/>
          <a:srcRect t="10569" r="-2" b="-2"/>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E2B8ED37-1074-415C-B86E-ACF33AF9DDB5}"/>
              </a:ext>
            </a:extLst>
          </p:cNvPr>
          <p:cNvSpPr>
            <a:spLocks noGrp="1"/>
          </p:cNvSpPr>
          <p:nvPr>
            <p:ph sz="quarter" idx="13"/>
          </p:nvPr>
        </p:nvSpPr>
        <p:spPr>
          <a:xfrm>
            <a:off x="6496216" y="2320412"/>
            <a:ext cx="4632031" cy="3851787"/>
          </a:xfrm>
        </p:spPr>
        <p:txBody>
          <a:bodyPr vert="horz" lIns="91440" tIns="45720" rIns="91440" bIns="45720" rtlCol="0" anchor="ctr">
            <a:normAutofit/>
          </a:bodyPr>
          <a:lstStyle/>
          <a:p>
            <a:pPr marL="0" indent="0">
              <a:spcBef>
                <a:spcPts val="0"/>
              </a:spcBef>
              <a:buNone/>
            </a:pPr>
            <a:endParaRPr lang="en-US" b="1" u="sng">
              <a:latin typeface="Calibri"/>
              <a:cs typeface="+mn-lt"/>
            </a:endParaRPr>
          </a:p>
          <a:p>
            <a:pPr>
              <a:spcBef>
                <a:spcPts val="0"/>
              </a:spcBef>
              <a:buClr>
                <a:srgbClr val="9E3611"/>
              </a:buClr>
              <a:buFont typeface="Wingdings"/>
              <a:buChar char="§"/>
            </a:pPr>
            <a:endParaRPr lang="en-US">
              <a:latin typeface="Calibri"/>
              <a:ea typeface="+mn-lt"/>
              <a:cs typeface="Calibri"/>
            </a:endParaRPr>
          </a:p>
          <a:p>
            <a:pPr>
              <a:buClr>
                <a:srgbClr val="9E3611"/>
              </a:buClr>
              <a:buFont typeface="Wingdings"/>
              <a:buChar char="§"/>
            </a:pPr>
            <a:endParaRPr lang="en-US">
              <a:latin typeface="Calibri"/>
              <a:cs typeface="Calibri"/>
            </a:endParaRPr>
          </a:p>
        </p:txBody>
      </p:sp>
      <p:sp>
        <p:nvSpPr>
          <p:cNvPr id="39" name="Oval 3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69455305-6AAA-4541-9F5C-CE6F76A909CA}"/>
              </a:ext>
            </a:extLst>
          </p:cNvPr>
          <p:cNvSpPr txBox="1"/>
          <p:nvPr/>
        </p:nvSpPr>
        <p:spPr>
          <a:xfrm flipH="1">
            <a:off x="7428186" y="507125"/>
            <a:ext cx="37732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solidFill>
                <a:srgbClr val="6C757D"/>
              </a:solidFill>
              <a:latin typeface="system-ui"/>
            </a:endParaRPr>
          </a:p>
        </p:txBody>
      </p:sp>
      <p:sp>
        <p:nvSpPr>
          <p:cNvPr id="6" name="TextBox 5">
            <a:extLst>
              <a:ext uri="{FF2B5EF4-FFF2-40B4-BE49-F238E27FC236}">
                <a16:creationId xmlns:a16="http://schemas.microsoft.com/office/drawing/2014/main" id="{C31280B9-558B-4BE9-BD28-706A90D2CDFD}"/>
              </a:ext>
            </a:extLst>
          </p:cNvPr>
          <p:cNvSpPr txBox="1"/>
          <p:nvPr/>
        </p:nvSpPr>
        <p:spPr>
          <a:xfrm>
            <a:off x="6234022" y="2265872"/>
            <a:ext cx="452599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a:latin typeface="Calibri"/>
              </a:rPr>
              <a:t>Debt is an amount of money that is borrowed and will be paid back usually with interest</a:t>
            </a:r>
            <a:endParaRPr lang="en-US" sz="2000"/>
          </a:p>
        </p:txBody>
      </p:sp>
      <p:sp>
        <p:nvSpPr>
          <p:cNvPr id="7" name="TextBox 6">
            <a:extLst>
              <a:ext uri="{FF2B5EF4-FFF2-40B4-BE49-F238E27FC236}">
                <a16:creationId xmlns:a16="http://schemas.microsoft.com/office/drawing/2014/main" id="{B4AAED7E-5E49-4EA7-ACB4-59434F58FAFB}"/>
              </a:ext>
            </a:extLst>
          </p:cNvPr>
          <p:cNvSpPr txBox="1"/>
          <p:nvPr/>
        </p:nvSpPr>
        <p:spPr>
          <a:xfrm>
            <a:off x="6234023" y="3272287"/>
            <a:ext cx="4727275" cy="28161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90000"/>
              </a:lnSpc>
              <a:spcAft>
                <a:spcPts val="600"/>
              </a:spcAft>
              <a:buFont typeface="Arial"/>
              <a:buChar char="•"/>
            </a:pPr>
            <a:r>
              <a:rPr lang="en-US" sz="2000">
                <a:latin typeface="Calibri"/>
                <a:cs typeface="Calibri"/>
              </a:rPr>
              <a:t>A loan is when you borrow money and you pay back the same amount to the other person. </a:t>
            </a:r>
            <a:endParaRPr lang="en-US" sz="2000">
              <a:ea typeface="+mn-lt"/>
              <a:cs typeface="+mn-lt"/>
            </a:endParaRPr>
          </a:p>
          <a:p>
            <a:pPr marL="342900" indent="-342900">
              <a:lnSpc>
                <a:spcPct val="90000"/>
              </a:lnSpc>
              <a:spcAft>
                <a:spcPts val="600"/>
              </a:spcAft>
              <a:buFont typeface="Arial"/>
              <a:buChar char="•"/>
            </a:pPr>
            <a:r>
              <a:rPr lang="en-US" sz="2000">
                <a:latin typeface="Calibri"/>
                <a:cs typeface="Calibri"/>
              </a:rPr>
              <a:t>Interest is anything paid back above the loan amount. </a:t>
            </a:r>
            <a:endParaRPr lang="en-US" sz="2000">
              <a:ea typeface="+mn-lt"/>
              <a:cs typeface="+mn-lt"/>
            </a:endParaRPr>
          </a:p>
          <a:p>
            <a:pPr marL="342900" indent="-342900">
              <a:lnSpc>
                <a:spcPct val="90000"/>
              </a:lnSpc>
              <a:spcAft>
                <a:spcPts val="600"/>
              </a:spcAft>
              <a:buFont typeface="Arial"/>
              <a:buChar char="•"/>
            </a:pPr>
            <a:r>
              <a:rPr lang="en-US" sz="2000">
                <a:latin typeface="Calibri"/>
                <a:cs typeface="Calibri"/>
              </a:rPr>
              <a:t>Interest is haram. </a:t>
            </a:r>
            <a:endParaRPr lang="en-US" sz="2000">
              <a:ea typeface="+mn-lt"/>
              <a:cs typeface="+mn-lt"/>
            </a:endParaRPr>
          </a:p>
          <a:p>
            <a:pPr marL="342900" indent="-342900">
              <a:lnSpc>
                <a:spcPct val="90000"/>
              </a:lnSpc>
              <a:spcAft>
                <a:spcPts val="600"/>
              </a:spcAft>
              <a:buFont typeface="Arial"/>
              <a:buChar char="•"/>
            </a:pPr>
            <a:r>
              <a:rPr lang="en-US" sz="2000">
                <a:latin typeface="Calibri"/>
                <a:cs typeface="Calibri"/>
              </a:rPr>
              <a:t>How much interest you pay is calculated as the percentage of interest (APR)</a:t>
            </a:r>
            <a:endParaRPr lang="en-US" sz="2000"/>
          </a:p>
        </p:txBody>
      </p:sp>
    </p:spTree>
    <p:extLst>
      <p:ext uri="{BB962C8B-B14F-4D97-AF65-F5344CB8AC3E}">
        <p14:creationId xmlns:p14="http://schemas.microsoft.com/office/powerpoint/2010/main" val="3580303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Application>Microsoft Office PowerPoint</Application>
  <PresentationFormat>Widescreen</PresentationFormat>
  <Slides>19</Slides>
  <Notes>11</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Wood Type</vt:lpstr>
      <vt:lpstr>Poverty </vt:lpstr>
      <vt:lpstr> Our  topic </vt:lpstr>
      <vt:lpstr>Central Idea  </vt:lpstr>
      <vt:lpstr>Line of Inquiry </vt:lpstr>
      <vt:lpstr>Why isn't there any clean water for me? </vt:lpstr>
      <vt:lpstr>facts</vt:lpstr>
      <vt:lpstr>What The quran says about dirty water عَدَمُ إِمْكَانِيَّةِ الْوُصُولِ إِلَى مِياهٍ نَظِيفَة </vt:lpstr>
      <vt:lpstr>Don’t Apply Interest (LOI#2)</vt:lpstr>
      <vt:lpstr>Debt and Interest  </vt:lpstr>
      <vt:lpstr>PowerPoint Presentation</vt:lpstr>
      <vt:lpstr>QURAN (2:276-280)</vt:lpstr>
      <vt:lpstr>It's Good To give</vt:lpstr>
      <vt:lpstr>Every Little bit counts</vt:lpstr>
      <vt:lpstr>What Islam says about giving   </vt:lpstr>
      <vt:lpstr>Quran (107:1-7)</vt:lpstr>
      <vt:lpstr>17 Un GOALS that relate</vt:lpstr>
      <vt:lpstr>conclusion</vt:lpstr>
      <vt:lpstr>Our action and how you can help </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2021-03-08T15:11:00Z</dcterms:created>
  <dcterms:modified xsi:type="dcterms:W3CDTF">2021-03-14T01:03:27Z</dcterms:modified>
</cp:coreProperties>
</file>