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7" r:id="rId1"/>
  </p:sldMasterIdLst>
  <p:notesMasterIdLst>
    <p:notesMasterId r:id="rId13"/>
  </p:notesMasterIdLst>
  <p:sldIdLst>
    <p:sldId id="256" r:id="rId2"/>
    <p:sldId id="278" r:id="rId3"/>
    <p:sldId id="257" r:id="rId4"/>
    <p:sldId id="277" r:id="rId5"/>
    <p:sldId id="259" r:id="rId6"/>
    <p:sldId id="263" r:id="rId7"/>
    <p:sldId id="279" r:id="rId8"/>
    <p:sldId id="282" r:id="rId9"/>
    <p:sldId id="261" r:id="rId10"/>
    <p:sldId id="283" r:id="rId11"/>
    <p:sldId id="28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rieff Zayaan" initials="SZ" lastIdx="2" clrIdx="0">
    <p:extLst>
      <p:ext uri="{19B8F6BF-5375-455C-9EA6-DF929625EA0E}">
        <p15:presenceInfo xmlns:p15="http://schemas.microsoft.com/office/powerpoint/2012/main" userId="S::zsharieff@tarbiyahacademy.org::2d814904-663b-4abf-b5b5-017452b1250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500"/>
    <a:srgbClr val="FFE600"/>
    <a:srgbClr val="080600"/>
    <a:srgbClr val="0D0D0D"/>
    <a:srgbClr val="8FB3D9"/>
    <a:srgbClr val="8FD9B1"/>
    <a:srgbClr val="D9D18F"/>
    <a:srgbClr val="8FA8D9"/>
    <a:srgbClr val="000000"/>
    <a:srgbClr val="00A4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000000-0000-0000-0000-000000000000}" v="1" dt="2021-03-12T14:50:04.519"/>
    <p1510:client id="{0309BC02-4152-FEB9-5EC9-373C8F9B7D96}" v="7" dt="2021-03-10T16:27:41.741"/>
    <p1510:client id="{10595BBE-13D8-516B-1789-440ECA120AB6}" v="1" dt="2021-03-12T15:30:10.766"/>
    <p1510:client id="{11BCE965-D654-0151-5BD2-C98000459E71}" v="847" dt="2021-03-10T14:57:55.769"/>
    <p1510:client id="{12636D52-8474-D943-BD20-B71B6A835099}" v="5" dt="2021-03-11T15:27:36.268"/>
    <p1510:client id="{12DB690B-D3DE-D912-DB18-0E948CB59041}" v="8" dt="2021-03-11T15:26:11.102"/>
    <p1510:client id="{15ABFBA7-A39D-7347-77F4-2D68E589F84F}" v="65" dt="2021-03-11T15:32:55.853"/>
    <p1510:client id="{1998C33C-2E2B-99E7-7CAC-7C89EA6B441E}" v="797" dt="2021-03-12T18:00:03.654"/>
    <p1510:client id="{1DA37C77-64CC-443D-066D-1C077CA10713}" v="3" dt="2021-03-12T14:39:47.457"/>
    <p1510:client id="{4629506E-6247-AEDE-974E-E7F4D9E0AF5F}" v="46" dt="2021-03-11T14:55:43.998"/>
    <p1510:client id="{640388E3-48B7-CC49-02B2-BB4DB3B95C1F}" v="3120" dt="2021-03-11T13:30:42.006"/>
    <p1510:client id="{7530C305-2FDC-F3D1-CD83-11E7059BF483}" v="186" dt="2021-03-11T19:36:41.965"/>
    <p1510:client id="{7750F11E-8887-16E3-69AE-733C0A0D4007}" v="63" dt="2021-03-11T14:25:20.504"/>
    <p1510:client id="{78E85F59-74A1-800A-A18D-4B7E41176129}" v="40" dt="2021-03-10T19:48:47.850"/>
    <p1510:client id="{C91BD4B3-EAC3-8125-C10F-EFF8E5BAD463}" v="725" dt="2021-03-11T14:23:07.921"/>
    <p1510:client id="{D407352E-17B8-D569-C6ED-F78376838DBF}" v="72" dt="2021-03-10T16:35:59.617"/>
    <p1510:client id="{ED4C06EF-854E-DB79-B0FA-C0664DD9C6FD}" v="256" dt="2021-03-11T17:10:25.350"/>
    <p1510:client id="{EFC4A871-ECC1-7896-BB7F-243CC281723A}" v="19" dt="2021-03-10T18:51:37.165"/>
    <p1510:client id="{FAC0B5B7-13D6-6471-DA91-1E42DF0B03DC}" v="11" dt="2021-03-11T17:34:39.3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ieff Zayaan" userId="S::zsharieff@tarbiyahacademy.org::2d814904-663b-4abf-b5b5-017452b1250a" providerId="AD" clId="Web-{A3AAB29F-5004-B000-9412-9D16003D70FD}"/>
    <pc:docChg chg="modSld">
      <pc:chgData name="Sharieff Zayaan" userId="S::zsharieff@tarbiyahacademy.org::2d814904-663b-4abf-b5b5-017452b1250a" providerId="AD" clId="Web-{A3AAB29F-5004-B000-9412-9D16003D70FD}" dt="2021-03-09T19:39:57.804" v="15" actId="688"/>
      <pc:docMkLst>
        <pc:docMk/>
      </pc:docMkLst>
      <pc:sldChg chg="modSp mod chgLayout">
        <pc:chgData name="Sharieff Zayaan" userId="S::zsharieff@tarbiyahacademy.org::2d814904-663b-4abf-b5b5-017452b1250a" providerId="AD" clId="Web-{A3AAB29F-5004-B000-9412-9D16003D70FD}" dt="2021-03-09T19:39:57.804" v="15" actId="688"/>
        <pc:sldMkLst>
          <pc:docMk/>
          <pc:sldMk cId="1216655410" sldId="257"/>
        </pc:sldMkLst>
        <pc:spChg chg="mod ord">
          <ac:chgData name="Sharieff Zayaan" userId="S::zsharieff@tarbiyahacademy.org::2d814904-663b-4abf-b5b5-017452b1250a" providerId="AD" clId="Web-{A3AAB29F-5004-B000-9412-9D16003D70FD}" dt="2021-03-09T19:39:10.568" v="4"/>
          <ac:spMkLst>
            <pc:docMk/>
            <pc:sldMk cId="1216655410" sldId="257"/>
            <ac:spMk id="3" creationId="{E9DED18B-0415-4312-A389-B30F0A7B0158}"/>
          </ac:spMkLst>
        </pc:spChg>
        <pc:spChg chg="mod ord">
          <ac:chgData name="Sharieff Zayaan" userId="S::zsharieff@tarbiyahacademy.org::2d814904-663b-4abf-b5b5-017452b1250a" providerId="AD" clId="Web-{A3AAB29F-5004-B000-9412-9D16003D70FD}" dt="2021-03-09T19:39:29.147" v="7" actId="20577"/>
          <ac:spMkLst>
            <pc:docMk/>
            <pc:sldMk cId="1216655410" sldId="257"/>
            <ac:spMk id="10" creationId="{3FA1DE49-4C71-4F5D-AAEA-5783AE336B86}"/>
          </ac:spMkLst>
        </pc:spChg>
        <pc:spChg chg="mod">
          <ac:chgData name="Sharieff Zayaan" userId="S::zsharieff@tarbiyahacademy.org::2d814904-663b-4abf-b5b5-017452b1250a" providerId="AD" clId="Web-{A3AAB29F-5004-B000-9412-9D16003D70FD}" dt="2021-03-09T19:37:52.660" v="2" actId="1076"/>
          <ac:spMkLst>
            <pc:docMk/>
            <pc:sldMk cId="1216655410" sldId="257"/>
            <ac:spMk id="23" creationId="{848F30A6-A3B9-4262-B50F-9AB471C884DF}"/>
          </ac:spMkLst>
        </pc:spChg>
        <pc:picChg chg="mod">
          <ac:chgData name="Sharieff Zayaan" userId="S::zsharieff@tarbiyahacademy.org::2d814904-663b-4abf-b5b5-017452b1250a" providerId="AD" clId="Web-{A3AAB29F-5004-B000-9412-9D16003D70FD}" dt="2021-03-09T19:39:57.804" v="15" actId="688"/>
          <ac:picMkLst>
            <pc:docMk/>
            <pc:sldMk cId="1216655410" sldId="257"/>
            <ac:picMk id="4" creationId="{94A5707F-0EF0-440E-B40E-BCF3B7DC8A7E}"/>
          </ac:picMkLst>
        </pc:picChg>
        <pc:picChg chg="mod">
          <ac:chgData name="Sharieff Zayaan" userId="S::zsharieff@tarbiyahacademy.org::2d814904-663b-4abf-b5b5-017452b1250a" providerId="AD" clId="Web-{A3AAB29F-5004-B000-9412-9D16003D70FD}" dt="2021-03-09T19:38:15.067" v="3" actId="1076"/>
          <ac:picMkLst>
            <pc:docMk/>
            <pc:sldMk cId="1216655410" sldId="257"/>
            <ac:picMk id="38" creationId="{A5034E6B-0469-426E-8D2C-D2A56427344E}"/>
          </ac:picMkLst>
        </pc:picChg>
      </pc:sldChg>
    </pc:docChg>
  </pc:docChgLst>
  <pc:docChgLst>
    <pc:chgData name="Saira Ali" userId="S::sairaali@tarbiyahacademy.org::035ea57f-0094-44fc-bf25-e0202051fb14" providerId="AD" clId="Web-{D407352E-17B8-D569-C6ED-F78376838DBF}"/>
    <pc:docChg chg="modSld sldOrd">
      <pc:chgData name="Saira Ali" userId="S::sairaali@tarbiyahacademy.org::035ea57f-0094-44fc-bf25-e0202051fb14" providerId="AD" clId="Web-{D407352E-17B8-D569-C6ED-F78376838DBF}" dt="2021-03-10T16:35:59.617" v="115"/>
      <pc:docMkLst>
        <pc:docMk/>
      </pc:docMkLst>
      <pc:sldChg chg="modNotes">
        <pc:chgData name="Saira Ali" userId="S::sairaali@tarbiyahacademy.org::035ea57f-0094-44fc-bf25-e0202051fb14" providerId="AD" clId="Web-{D407352E-17B8-D569-C6ED-F78376838DBF}" dt="2021-03-10T16:25:02.676" v="113"/>
        <pc:sldMkLst>
          <pc:docMk/>
          <pc:sldMk cId="109857222" sldId="256"/>
        </pc:sldMkLst>
      </pc:sldChg>
      <pc:sldChg chg="modSp">
        <pc:chgData name="Saira Ali" userId="S::sairaali@tarbiyahacademy.org::035ea57f-0094-44fc-bf25-e0202051fb14" providerId="AD" clId="Web-{D407352E-17B8-D569-C6ED-F78376838DBF}" dt="2021-03-10T16:11:21.235" v="34" actId="20577"/>
        <pc:sldMkLst>
          <pc:docMk/>
          <pc:sldMk cId="2256624429" sldId="261"/>
        </pc:sldMkLst>
        <pc:spChg chg="mod">
          <ac:chgData name="Saira Ali" userId="S::sairaali@tarbiyahacademy.org::035ea57f-0094-44fc-bf25-e0202051fb14" providerId="AD" clId="Web-{D407352E-17B8-D569-C6ED-F78376838DBF}" dt="2021-03-10T16:11:21.235" v="34" actId="20577"/>
          <ac:spMkLst>
            <pc:docMk/>
            <pc:sldMk cId="2256624429" sldId="261"/>
            <ac:spMk id="13" creationId="{5D3E837B-BDEA-43DF-B155-9085358F0134}"/>
          </ac:spMkLst>
        </pc:spChg>
      </pc:sldChg>
      <pc:sldChg chg="modSp modNotes">
        <pc:chgData name="Saira Ali" userId="S::sairaali@tarbiyahacademy.org::035ea57f-0094-44fc-bf25-e0202051fb14" providerId="AD" clId="Web-{D407352E-17B8-D569-C6ED-F78376838DBF}" dt="2021-03-10T14:56:39.867" v="26" actId="20577"/>
        <pc:sldMkLst>
          <pc:docMk/>
          <pc:sldMk cId="4159152300" sldId="263"/>
        </pc:sldMkLst>
        <pc:spChg chg="mod">
          <ac:chgData name="Saira Ali" userId="S::sairaali@tarbiyahacademy.org::035ea57f-0094-44fc-bf25-e0202051fb14" providerId="AD" clId="Web-{D407352E-17B8-D569-C6ED-F78376838DBF}" dt="2021-03-10T14:56:39.867" v="26" actId="20577"/>
          <ac:spMkLst>
            <pc:docMk/>
            <pc:sldMk cId="4159152300" sldId="263"/>
            <ac:spMk id="11" creationId="{6FF75B07-BE15-42EA-855B-1E837D1578C5}"/>
          </ac:spMkLst>
        </pc:spChg>
      </pc:sldChg>
      <pc:sldChg chg="modSp">
        <pc:chgData name="Saira Ali" userId="S::sairaali@tarbiyahacademy.org::035ea57f-0094-44fc-bf25-e0202051fb14" providerId="AD" clId="Web-{D407352E-17B8-D569-C6ED-F78376838DBF}" dt="2021-03-10T14:52:03.681" v="25" actId="20577"/>
        <pc:sldMkLst>
          <pc:docMk/>
          <pc:sldMk cId="1444095750" sldId="280"/>
        </pc:sldMkLst>
        <pc:spChg chg="mod">
          <ac:chgData name="Saira Ali" userId="S::sairaali@tarbiyahacademy.org::035ea57f-0094-44fc-bf25-e0202051fb14" providerId="AD" clId="Web-{D407352E-17B8-D569-C6ED-F78376838DBF}" dt="2021-03-10T14:52:03.681" v="25" actId="20577"/>
          <ac:spMkLst>
            <pc:docMk/>
            <pc:sldMk cId="1444095750" sldId="280"/>
            <ac:spMk id="49" creationId="{8EE28898-C6D5-4935-AA37-A7210AF4D2A4}"/>
          </ac:spMkLst>
        </pc:spChg>
      </pc:sldChg>
      <pc:sldChg chg="ord">
        <pc:chgData name="Saira Ali" userId="S::sairaali@tarbiyahacademy.org::035ea57f-0094-44fc-bf25-e0202051fb14" providerId="AD" clId="Web-{D407352E-17B8-D569-C6ED-F78376838DBF}" dt="2021-03-10T16:35:59.617" v="115"/>
        <pc:sldMkLst>
          <pc:docMk/>
          <pc:sldMk cId="1892767635" sldId="281"/>
        </pc:sldMkLst>
      </pc:sldChg>
    </pc:docChg>
  </pc:docChgLst>
  <pc:docChgLst>
    <pc:chgData name="Sharieff Zayaan" userId="S::zsharieff@tarbiyahacademy.org::2d814904-663b-4abf-b5b5-017452b1250a" providerId="AD" clId="Web-{B8F4168D-12E0-4EBF-3E63-6053868414B6}"/>
    <pc:docChg chg="modSld">
      <pc:chgData name="Sharieff Zayaan" userId="S::zsharieff@tarbiyahacademy.org::2d814904-663b-4abf-b5b5-017452b1250a" providerId="AD" clId="Web-{B8F4168D-12E0-4EBF-3E63-6053868414B6}" dt="2021-03-08T19:49:51.367" v="12"/>
      <pc:docMkLst>
        <pc:docMk/>
      </pc:docMkLst>
      <pc:sldChg chg="addSp delSp modSp mod setBg setClrOvrMap">
        <pc:chgData name="Sharieff Zayaan" userId="S::zsharieff@tarbiyahacademy.org::2d814904-663b-4abf-b5b5-017452b1250a" providerId="AD" clId="Web-{B8F4168D-12E0-4EBF-3E63-6053868414B6}" dt="2021-03-08T16:11:08.785" v="5"/>
        <pc:sldMkLst>
          <pc:docMk/>
          <pc:sldMk cId="109857222" sldId="256"/>
        </pc:sldMkLst>
        <pc:spChg chg="mod">
          <ac:chgData name="Sharieff Zayaan" userId="S::zsharieff@tarbiyahacademy.org::2d814904-663b-4abf-b5b5-017452b1250a" providerId="AD" clId="Web-{B8F4168D-12E0-4EBF-3E63-6053868414B6}" dt="2021-03-08T16:11:08.785" v="5"/>
          <ac:spMkLst>
            <pc:docMk/>
            <pc:sldMk cId="109857222" sldId="256"/>
            <ac:spMk id="2" creationId="{00000000-0000-0000-0000-000000000000}"/>
          </ac:spMkLst>
        </pc:spChg>
        <pc:spChg chg="mod">
          <ac:chgData name="Sharieff Zayaan" userId="S::zsharieff@tarbiyahacademy.org::2d814904-663b-4abf-b5b5-017452b1250a" providerId="AD" clId="Web-{B8F4168D-12E0-4EBF-3E63-6053868414B6}" dt="2021-03-08T16:11:08.785" v="5"/>
          <ac:spMkLst>
            <pc:docMk/>
            <pc:sldMk cId="109857222" sldId="256"/>
            <ac:spMk id="3" creationId="{00000000-0000-0000-0000-000000000000}"/>
          </ac:spMkLst>
        </pc:spChg>
        <pc:spChg chg="add del">
          <ac:chgData name="Sharieff Zayaan" userId="S::zsharieff@tarbiyahacademy.org::2d814904-663b-4abf-b5b5-017452b1250a" providerId="AD" clId="Web-{B8F4168D-12E0-4EBF-3E63-6053868414B6}" dt="2021-03-08T16:11:08.738" v="4"/>
          <ac:spMkLst>
            <pc:docMk/>
            <pc:sldMk cId="109857222" sldId="256"/>
            <ac:spMk id="37" creationId="{5CCAF7D5-2AD8-4BDF-BE92-13524EA0453C}"/>
          </ac:spMkLst>
        </pc:spChg>
        <pc:spChg chg="add del">
          <ac:chgData name="Sharieff Zayaan" userId="S::zsharieff@tarbiyahacademy.org::2d814904-663b-4abf-b5b5-017452b1250a" providerId="AD" clId="Web-{B8F4168D-12E0-4EBF-3E63-6053868414B6}" dt="2021-03-08T16:11:08.738" v="4"/>
          <ac:spMkLst>
            <pc:docMk/>
            <pc:sldMk cId="109857222" sldId="256"/>
            <ac:spMk id="38" creationId="{F8C92429-C2FF-43F8-9F54-FF73D1271850}"/>
          </ac:spMkLst>
        </pc:spChg>
        <pc:spChg chg="add del">
          <ac:chgData name="Sharieff Zayaan" userId="S::zsharieff@tarbiyahacademy.org::2d814904-663b-4abf-b5b5-017452b1250a" providerId="AD" clId="Web-{B8F4168D-12E0-4EBF-3E63-6053868414B6}" dt="2021-03-08T16:11:08.738" v="4"/>
          <ac:spMkLst>
            <pc:docMk/>
            <pc:sldMk cId="109857222" sldId="256"/>
            <ac:spMk id="39" creationId="{CB8E75E6-FD49-46E3-B23E-9D5C97110F4A}"/>
          </ac:spMkLst>
        </pc:spChg>
        <pc:spChg chg="add del">
          <ac:chgData name="Sharieff Zayaan" userId="S::zsharieff@tarbiyahacademy.org::2d814904-663b-4abf-b5b5-017452b1250a" providerId="AD" clId="Web-{B8F4168D-12E0-4EBF-3E63-6053868414B6}" dt="2021-03-08T16:11:08.738" v="4"/>
          <ac:spMkLst>
            <pc:docMk/>
            <pc:sldMk cId="109857222" sldId="256"/>
            <ac:spMk id="40" creationId="{58EE6BA1-F87F-4073-B5AB-365A42AD3752}"/>
          </ac:spMkLst>
        </pc:spChg>
        <pc:spChg chg="add">
          <ac:chgData name="Sharieff Zayaan" userId="S::zsharieff@tarbiyahacademy.org::2d814904-663b-4abf-b5b5-017452b1250a" providerId="AD" clId="Web-{B8F4168D-12E0-4EBF-3E63-6053868414B6}" dt="2021-03-08T16:11:08.785" v="5"/>
          <ac:spMkLst>
            <pc:docMk/>
            <pc:sldMk cId="109857222" sldId="256"/>
            <ac:spMk id="42" creationId="{A70FBCAC-61D3-4A0E-B006-99BD1E45E088}"/>
          </ac:spMkLst>
        </pc:spChg>
        <pc:spChg chg="add">
          <ac:chgData name="Sharieff Zayaan" userId="S::zsharieff@tarbiyahacademy.org::2d814904-663b-4abf-b5b5-017452b1250a" providerId="AD" clId="Web-{B8F4168D-12E0-4EBF-3E63-6053868414B6}" dt="2021-03-08T16:11:08.785" v="5"/>
          <ac:spMkLst>
            <pc:docMk/>
            <pc:sldMk cId="109857222" sldId="256"/>
            <ac:spMk id="43" creationId="{018CEBC1-88BF-44EE-9B76-E49D09680BC7}"/>
          </ac:spMkLst>
        </pc:spChg>
        <pc:spChg chg="add">
          <ac:chgData name="Sharieff Zayaan" userId="S::zsharieff@tarbiyahacademy.org::2d814904-663b-4abf-b5b5-017452b1250a" providerId="AD" clId="Web-{B8F4168D-12E0-4EBF-3E63-6053868414B6}" dt="2021-03-08T16:11:08.785" v="5"/>
          <ac:spMkLst>
            <pc:docMk/>
            <pc:sldMk cId="109857222" sldId="256"/>
            <ac:spMk id="44" creationId="{91260CE8-86F1-4BE2-8ECD-6A582742E258}"/>
          </ac:spMkLst>
        </pc:spChg>
        <pc:spChg chg="add">
          <ac:chgData name="Sharieff Zayaan" userId="S::zsharieff@tarbiyahacademy.org::2d814904-663b-4abf-b5b5-017452b1250a" providerId="AD" clId="Web-{B8F4168D-12E0-4EBF-3E63-6053868414B6}" dt="2021-03-08T16:11:08.785" v="5"/>
          <ac:spMkLst>
            <pc:docMk/>
            <pc:sldMk cId="109857222" sldId="256"/>
            <ac:spMk id="45" creationId="{F3E8EC59-2265-41C5-A1C8-7F2C95AE39BA}"/>
          </ac:spMkLst>
        </pc:spChg>
        <pc:picChg chg="del mod">
          <ac:chgData name="Sharieff Zayaan" userId="S::zsharieff@tarbiyahacademy.org::2d814904-663b-4abf-b5b5-017452b1250a" providerId="AD" clId="Web-{B8F4168D-12E0-4EBF-3E63-6053868414B6}" dt="2021-03-08T16:10:44.597" v="2"/>
          <ac:picMkLst>
            <pc:docMk/>
            <pc:sldMk cId="109857222" sldId="256"/>
            <ac:picMk id="4" creationId="{B90FB3B9-B862-4456-A737-A748E80086C6}"/>
          </ac:picMkLst>
        </pc:picChg>
        <pc:cxnChg chg="add del">
          <ac:chgData name="Sharieff Zayaan" userId="S::zsharieff@tarbiyahacademy.org::2d814904-663b-4abf-b5b5-017452b1250a" providerId="AD" clId="Web-{B8F4168D-12E0-4EBF-3E63-6053868414B6}" dt="2021-03-08T16:11:08.738" v="4"/>
          <ac:cxnSpMkLst>
            <pc:docMk/>
            <pc:sldMk cId="109857222" sldId="256"/>
            <ac:cxnSpMk id="41" creationId="{19B678A5-A064-46A6-817F-AE02396CCF2C}"/>
          </ac:cxnSpMkLst>
        </pc:cxnChg>
      </pc:sldChg>
      <pc:sldChg chg="modTransition">
        <pc:chgData name="Sharieff Zayaan" userId="S::zsharieff@tarbiyahacademy.org::2d814904-663b-4abf-b5b5-017452b1250a" providerId="AD" clId="Web-{B8F4168D-12E0-4EBF-3E63-6053868414B6}" dt="2021-03-08T16:12:02.849" v="8"/>
        <pc:sldMkLst>
          <pc:docMk/>
          <pc:sldMk cId="1216655410" sldId="257"/>
        </pc:sldMkLst>
      </pc:sldChg>
      <pc:sldChg chg="modTransition">
        <pc:chgData name="Sharieff Zayaan" userId="S::zsharieff@tarbiyahacademy.org::2d814904-663b-4abf-b5b5-017452b1250a" providerId="AD" clId="Web-{B8F4168D-12E0-4EBF-3E63-6053868414B6}" dt="2021-03-08T16:12:08.271" v="9"/>
        <pc:sldMkLst>
          <pc:docMk/>
          <pc:sldMk cId="890346033" sldId="258"/>
        </pc:sldMkLst>
      </pc:sldChg>
      <pc:sldChg chg="modTransition">
        <pc:chgData name="Sharieff Zayaan" userId="S::zsharieff@tarbiyahacademy.org::2d814904-663b-4abf-b5b5-017452b1250a" providerId="AD" clId="Web-{B8F4168D-12E0-4EBF-3E63-6053868414B6}" dt="2021-03-08T19:49:39.179" v="11"/>
        <pc:sldMkLst>
          <pc:docMk/>
          <pc:sldMk cId="2256624429" sldId="261"/>
        </pc:sldMkLst>
      </pc:sldChg>
      <pc:sldChg chg="modTransition">
        <pc:chgData name="Sharieff Zayaan" userId="S::zsharieff@tarbiyahacademy.org::2d814904-663b-4abf-b5b5-017452b1250a" providerId="AD" clId="Web-{B8F4168D-12E0-4EBF-3E63-6053868414B6}" dt="2021-03-08T16:11:53.443" v="6"/>
        <pc:sldMkLst>
          <pc:docMk/>
          <pc:sldMk cId="3864637667" sldId="262"/>
        </pc:sldMkLst>
      </pc:sldChg>
      <pc:sldChg chg="modTransition">
        <pc:chgData name="Sharieff Zayaan" userId="S::zsharieff@tarbiyahacademy.org::2d814904-663b-4abf-b5b5-017452b1250a" providerId="AD" clId="Web-{B8F4168D-12E0-4EBF-3E63-6053868414B6}" dt="2021-03-08T16:13:04.132" v="10"/>
        <pc:sldMkLst>
          <pc:docMk/>
          <pc:sldMk cId="4159152300" sldId="263"/>
        </pc:sldMkLst>
      </pc:sldChg>
      <pc:sldChg chg="modTransition">
        <pc:chgData name="Sharieff Zayaan" userId="S::zsharieff@tarbiyahacademy.org::2d814904-663b-4abf-b5b5-017452b1250a" providerId="AD" clId="Web-{B8F4168D-12E0-4EBF-3E63-6053868414B6}" dt="2021-03-08T19:49:51.367" v="12"/>
        <pc:sldMkLst>
          <pc:docMk/>
          <pc:sldMk cId="3179156102" sldId="264"/>
        </pc:sldMkLst>
      </pc:sldChg>
    </pc:docChg>
  </pc:docChgLst>
  <pc:docChgLst>
    <pc:chgData name="Zahra Yousuf" userId="S::zyousuf@tarbiyahacademy.org::1d90c294-155a-4650-badf-88fc1b5481bd" providerId="AD" clId="Web-{12DB690B-D3DE-D912-DB18-0E948CB59041}"/>
    <pc:docChg chg="modSld">
      <pc:chgData name="Zahra Yousuf" userId="S::zyousuf@tarbiyahacademy.org::1d90c294-155a-4650-badf-88fc1b5481bd" providerId="AD" clId="Web-{12DB690B-D3DE-D912-DB18-0E948CB59041}" dt="2021-03-11T15:26:11.102" v="4" actId="1076"/>
      <pc:docMkLst>
        <pc:docMk/>
      </pc:docMkLst>
      <pc:sldChg chg="modSp">
        <pc:chgData name="Zahra Yousuf" userId="S::zyousuf@tarbiyahacademy.org::1d90c294-155a-4650-badf-88fc1b5481bd" providerId="AD" clId="Web-{12DB690B-D3DE-D912-DB18-0E948CB59041}" dt="2021-03-11T15:25:27.679" v="1" actId="20577"/>
        <pc:sldMkLst>
          <pc:docMk/>
          <pc:sldMk cId="109857222" sldId="256"/>
        </pc:sldMkLst>
        <pc:spChg chg="mod">
          <ac:chgData name="Zahra Yousuf" userId="S::zyousuf@tarbiyahacademy.org::1d90c294-155a-4650-badf-88fc1b5481bd" providerId="AD" clId="Web-{12DB690B-D3DE-D912-DB18-0E948CB59041}" dt="2021-03-11T15:25:27.679" v="1" actId="20577"/>
          <ac:spMkLst>
            <pc:docMk/>
            <pc:sldMk cId="109857222" sldId="256"/>
            <ac:spMk id="14" creationId="{45503779-8B9D-49F6-89A4-A924023F31EE}"/>
          </ac:spMkLst>
        </pc:spChg>
      </pc:sldChg>
      <pc:sldChg chg="modSp">
        <pc:chgData name="Zahra Yousuf" userId="S::zyousuf@tarbiyahacademy.org::1d90c294-155a-4650-badf-88fc1b5481bd" providerId="AD" clId="Web-{12DB690B-D3DE-D912-DB18-0E948CB59041}" dt="2021-03-11T15:26:11.102" v="4" actId="1076"/>
        <pc:sldMkLst>
          <pc:docMk/>
          <pc:sldMk cId="4226448089" sldId="278"/>
        </pc:sldMkLst>
        <pc:spChg chg="mod">
          <ac:chgData name="Zahra Yousuf" userId="S::zyousuf@tarbiyahacademy.org::1d90c294-155a-4650-badf-88fc1b5481bd" providerId="AD" clId="Web-{12DB690B-D3DE-D912-DB18-0E948CB59041}" dt="2021-03-11T15:25:51.711" v="2" actId="1076"/>
          <ac:spMkLst>
            <pc:docMk/>
            <pc:sldMk cId="4226448089" sldId="278"/>
            <ac:spMk id="3" creationId="{FCB87E1B-5C7B-4E4A-951D-FAD9B38FA554}"/>
          </ac:spMkLst>
        </pc:spChg>
        <pc:spChg chg="mod">
          <ac:chgData name="Zahra Yousuf" userId="S::zyousuf@tarbiyahacademy.org::1d90c294-155a-4650-badf-88fc1b5481bd" providerId="AD" clId="Web-{12DB690B-D3DE-D912-DB18-0E948CB59041}" dt="2021-03-11T15:26:11.102" v="4" actId="1076"/>
          <ac:spMkLst>
            <pc:docMk/>
            <pc:sldMk cId="4226448089" sldId="278"/>
            <ac:spMk id="11" creationId="{E84930D4-FC90-4926-B271-62C62C9E20E3}"/>
          </ac:spMkLst>
        </pc:spChg>
      </pc:sldChg>
    </pc:docChg>
  </pc:docChgLst>
  <pc:docChgLst>
    <pc:chgData name="Sharieff Zayaan" userId="S::zsharieff@tarbiyahacademy.org::2d814904-663b-4abf-b5b5-017452b1250a" providerId="AD" clId="Web-{993D147B-EA91-962C-4042-CF33143FF0D8}"/>
    <pc:docChg chg="modSld">
      <pc:chgData name="Sharieff Zayaan" userId="S::zsharieff@tarbiyahacademy.org::2d814904-663b-4abf-b5b5-017452b1250a" providerId="AD" clId="Web-{993D147B-EA91-962C-4042-CF33143FF0D8}" dt="2021-03-08T15:11:41.712" v="203"/>
      <pc:docMkLst>
        <pc:docMk/>
      </pc:docMkLst>
      <pc:sldChg chg="addSp delSp modSp mod modTransition setBg addAnim delAnim modAnim setClrOvrMap">
        <pc:chgData name="Sharieff Zayaan" userId="S::zsharieff@tarbiyahacademy.org::2d814904-663b-4abf-b5b5-017452b1250a" providerId="AD" clId="Web-{993D147B-EA91-962C-4042-CF33143FF0D8}" dt="2021-03-08T15:11:41.712" v="203"/>
        <pc:sldMkLst>
          <pc:docMk/>
          <pc:sldMk cId="109857222" sldId="256"/>
        </pc:sldMkLst>
        <pc:spChg chg="mod ord">
          <ac:chgData name="Sharieff Zayaan" userId="S::zsharieff@tarbiyahacademy.org::2d814904-663b-4abf-b5b5-017452b1250a" providerId="AD" clId="Web-{993D147B-EA91-962C-4042-CF33143FF0D8}" dt="2021-03-08T14:59:32.005" v="162" actId="20577"/>
          <ac:spMkLst>
            <pc:docMk/>
            <pc:sldMk cId="109857222" sldId="256"/>
            <ac:spMk id="2" creationId="{00000000-0000-0000-0000-000000000000}"/>
          </ac:spMkLst>
        </pc:spChg>
        <pc:spChg chg="mod">
          <ac:chgData name="Sharieff Zayaan" userId="S::zsharieff@tarbiyahacademy.org::2d814904-663b-4abf-b5b5-017452b1250a" providerId="AD" clId="Web-{993D147B-EA91-962C-4042-CF33143FF0D8}" dt="2021-03-08T14:57:20.476" v="158" actId="20577"/>
          <ac:spMkLst>
            <pc:docMk/>
            <pc:sldMk cId="109857222" sldId="256"/>
            <ac:spMk id="3" creationId="{00000000-0000-0000-0000-000000000000}"/>
          </ac:spMkLst>
        </pc:spChg>
        <pc:spChg chg="add del">
          <ac:chgData name="Sharieff Zayaan" userId="S::zsharieff@tarbiyahacademy.org::2d814904-663b-4abf-b5b5-017452b1250a" providerId="AD" clId="Web-{993D147B-EA91-962C-4042-CF33143FF0D8}" dt="2021-03-08T14:55:18.806" v="3"/>
          <ac:spMkLst>
            <pc:docMk/>
            <pc:sldMk cId="109857222" sldId="256"/>
            <ac:spMk id="5" creationId="{88294908-8B00-4F58-BBBA-20F71A40AA9E}"/>
          </ac:spMkLst>
        </pc:spChg>
        <pc:spChg chg="add del">
          <ac:chgData name="Sharieff Zayaan" userId="S::zsharieff@tarbiyahacademy.org::2d814904-663b-4abf-b5b5-017452b1250a" providerId="AD" clId="Web-{993D147B-EA91-962C-4042-CF33143FF0D8}" dt="2021-03-08T14:55:18.806" v="3"/>
          <ac:spMkLst>
            <pc:docMk/>
            <pc:sldMk cId="109857222" sldId="256"/>
            <ac:spMk id="6" creationId="{4364C879-1404-4203-8E9D-CC5DE0A621A2}"/>
          </ac:spMkLst>
        </pc:spChg>
        <pc:spChg chg="add del">
          <ac:chgData name="Sharieff Zayaan" userId="S::zsharieff@tarbiyahacademy.org::2d814904-663b-4abf-b5b5-017452b1250a" providerId="AD" clId="Web-{993D147B-EA91-962C-4042-CF33143FF0D8}" dt="2021-03-08T14:55:28.056" v="5"/>
          <ac:spMkLst>
            <pc:docMk/>
            <pc:sldMk cId="109857222" sldId="256"/>
            <ac:spMk id="7" creationId="{D278ADA9-6383-4BDD-80D2-8899A402687B}"/>
          </ac:spMkLst>
        </pc:spChg>
        <pc:spChg chg="add del">
          <ac:chgData name="Sharieff Zayaan" userId="S::zsharieff@tarbiyahacademy.org::2d814904-663b-4abf-b5b5-017452b1250a" providerId="AD" clId="Web-{993D147B-EA91-962C-4042-CF33143FF0D8}" dt="2021-03-08T14:55:15.415" v="1"/>
          <ac:spMkLst>
            <pc:docMk/>
            <pc:sldMk cId="109857222" sldId="256"/>
            <ac:spMk id="8" creationId="{23962611-DFD5-4092-AAFD-559E3DFCE2C9}"/>
          </ac:spMkLst>
        </pc:spChg>
        <pc:spChg chg="add del">
          <ac:chgData name="Sharieff Zayaan" userId="S::zsharieff@tarbiyahacademy.org::2d814904-663b-4abf-b5b5-017452b1250a" providerId="AD" clId="Web-{993D147B-EA91-962C-4042-CF33143FF0D8}" dt="2021-03-08T14:55:28.056" v="5"/>
          <ac:spMkLst>
            <pc:docMk/>
            <pc:sldMk cId="109857222" sldId="256"/>
            <ac:spMk id="9" creationId="{484B7147-B0F6-40ED-B5A2-FF72BC8198B6}"/>
          </ac:spMkLst>
        </pc:spChg>
        <pc:spChg chg="add del">
          <ac:chgData name="Sharieff Zayaan" userId="S::zsharieff@tarbiyahacademy.org::2d814904-663b-4abf-b5b5-017452b1250a" providerId="AD" clId="Web-{993D147B-EA91-962C-4042-CF33143FF0D8}" dt="2021-03-08T14:55:28.056" v="5"/>
          <ac:spMkLst>
            <pc:docMk/>
            <pc:sldMk cId="109857222" sldId="256"/>
            <ac:spMk id="11" creationId="{B36D2DE0-0628-4A9A-A59D-7BA8B5EB3022}"/>
          </ac:spMkLst>
        </pc:spChg>
        <pc:spChg chg="add del">
          <ac:chgData name="Sharieff Zayaan" userId="S::zsharieff@tarbiyahacademy.org::2d814904-663b-4abf-b5b5-017452b1250a" providerId="AD" clId="Web-{993D147B-EA91-962C-4042-CF33143FF0D8}" dt="2021-03-08T14:55:18.806" v="3"/>
          <ac:spMkLst>
            <pc:docMk/>
            <pc:sldMk cId="109857222" sldId="256"/>
            <ac:spMk id="12" creationId="{84617302-4B0D-4351-A6BB-6F0930D943AC}"/>
          </ac:spMkLst>
        </pc:spChg>
        <pc:spChg chg="add del">
          <ac:chgData name="Sharieff Zayaan" userId="S::zsharieff@tarbiyahacademy.org::2d814904-663b-4abf-b5b5-017452b1250a" providerId="AD" clId="Web-{993D147B-EA91-962C-4042-CF33143FF0D8}" dt="2021-03-08T14:55:28.056" v="5"/>
          <ac:spMkLst>
            <pc:docMk/>
            <pc:sldMk cId="109857222" sldId="256"/>
            <ac:spMk id="13" creationId="{48E405C9-94BE-41DA-928C-DEC9A8550E9F}"/>
          </ac:spMkLst>
        </pc:spChg>
        <pc:spChg chg="add del">
          <ac:chgData name="Sharieff Zayaan" userId="S::zsharieff@tarbiyahacademy.org::2d814904-663b-4abf-b5b5-017452b1250a" providerId="AD" clId="Web-{993D147B-EA91-962C-4042-CF33143FF0D8}" dt="2021-03-08T14:55:18.806" v="3"/>
          <ac:spMkLst>
            <pc:docMk/>
            <pc:sldMk cId="109857222" sldId="256"/>
            <ac:spMk id="14" creationId="{DA2C7802-C2E0-4218-8F89-8DD7CCD2CD1C}"/>
          </ac:spMkLst>
        </pc:spChg>
        <pc:spChg chg="add del">
          <ac:chgData name="Sharieff Zayaan" userId="S::zsharieff@tarbiyahacademy.org::2d814904-663b-4abf-b5b5-017452b1250a" providerId="AD" clId="Web-{993D147B-EA91-962C-4042-CF33143FF0D8}" dt="2021-03-08T14:55:28.056" v="5"/>
          <ac:spMkLst>
            <pc:docMk/>
            <pc:sldMk cId="109857222" sldId="256"/>
            <ac:spMk id="15" creationId="{D2091A72-D5BB-42AC-8FD3-F7747D90861E}"/>
          </ac:spMkLst>
        </pc:spChg>
        <pc:spChg chg="add del">
          <ac:chgData name="Sharieff Zayaan" userId="S::zsharieff@tarbiyahacademy.org::2d814904-663b-4abf-b5b5-017452b1250a" providerId="AD" clId="Web-{993D147B-EA91-962C-4042-CF33143FF0D8}" dt="2021-03-08T14:55:18.806" v="3"/>
          <ac:spMkLst>
            <pc:docMk/>
            <pc:sldMk cId="109857222" sldId="256"/>
            <ac:spMk id="16" creationId="{A6D7111A-21E5-4EE9-8A78-10E5530F0116}"/>
          </ac:spMkLst>
        </pc:spChg>
        <pc:spChg chg="add del">
          <ac:chgData name="Sharieff Zayaan" userId="S::zsharieff@tarbiyahacademy.org::2d814904-663b-4abf-b5b5-017452b1250a" providerId="AD" clId="Web-{993D147B-EA91-962C-4042-CF33143FF0D8}" dt="2021-03-08T14:55:28.056" v="5"/>
          <ac:spMkLst>
            <pc:docMk/>
            <pc:sldMk cId="109857222" sldId="256"/>
            <ac:spMk id="17" creationId="{6ED12BFC-A737-46AF-8411-481112D54B0C}"/>
          </ac:spMkLst>
        </pc:spChg>
        <pc:spChg chg="add del">
          <ac:chgData name="Sharieff Zayaan" userId="S::zsharieff@tarbiyahacademy.org::2d814904-663b-4abf-b5b5-017452b1250a" providerId="AD" clId="Web-{993D147B-EA91-962C-4042-CF33143FF0D8}" dt="2021-03-08T14:55:18.806" v="3"/>
          <ac:spMkLst>
            <pc:docMk/>
            <pc:sldMk cId="109857222" sldId="256"/>
            <ac:spMk id="18" creationId="{A3969E80-A77B-49FC-9122-D89AFD5EE118}"/>
          </ac:spMkLst>
        </pc:spChg>
        <pc:spChg chg="add del">
          <ac:chgData name="Sharieff Zayaan" userId="S::zsharieff@tarbiyahacademy.org::2d814904-663b-4abf-b5b5-017452b1250a" providerId="AD" clId="Web-{993D147B-EA91-962C-4042-CF33143FF0D8}" dt="2021-03-08T14:55:33.415" v="7"/>
          <ac:spMkLst>
            <pc:docMk/>
            <pc:sldMk cId="109857222" sldId="256"/>
            <ac:spMk id="19" creationId="{DA3C47C2-33A2-44B2-BEAB-FEB679075C24}"/>
          </ac:spMkLst>
        </pc:spChg>
        <pc:spChg chg="add del">
          <ac:chgData name="Sharieff Zayaan" userId="S::zsharieff@tarbiyahacademy.org::2d814904-663b-4abf-b5b5-017452b1250a" providerId="AD" clId="Web-{993D147B-EA91-962C-4042-CF33143FF0D8}" dt="2021-03-08T14:55:18.806" v="3"/>
          <ac:spMkLst>
            <pc:docMk/>
            <pc:sldMk cId="109857222" sldId="256"/>
            <ac:spMk id="20" creationId="{1849CA57-76BD-4CF2-80BA-D7A46A01B7B1}"/>
          </ac:spMkLst>
        </pc:spChg>
        <pc:spChg chg="add del">
          <ac:chgData name="Sharieff Zayaan" userId="S::zsharieff@tarbiyahacademy.org::2d814904-663b-4abf-b5b5-017452b1250a" providerId="AD" clId="Web-{993D147B-EA91-962C-4042-CF33143FF0D8}" dt="2021-03-08T14:55:33.415" v="7"/>
          <ac:spMkLst>
            <pc:docMk/>
            <pc:sldMk cId="109857222" sldId="256"/>
            <ac:spMk id="21" creationId="{AD182BA8-54AD-4D9F-8264-B0FA8BB47D7C}"/>
          </ac:spMkLst>
        </pc:spChg>
        <pc:spChg chg="add del">
          <ac:chgData name="Sharieff Zayaan" userId="S::zsharieff@tarbiyahacademy.org::2d814904-663b-4abf-b5b5-017452b1250a" providerId="AD" clId="Web-{993D147B-EA91-962C-4042-CF33143FF0D8}" dt="2021-03-08T14:55:18.806" v="3"/>
          <ac:spMkLst>
            <pc:docMk/>
            <pc:sldMk cId="109857222" sldId="256"/>
            <ac:spMk id="22" creationId="{35E9085E-E730-4768-83D4-6CB7E9897153}"/>
          </ac:spMkLst>
        </pc:spChg>
        <pc:spChg chg="add del">
          <ac:chgData name="Sharieff Zayaan" userId="S::zsharieff@tarbiyahacademy.org::2d814904-663b-4abf-b5b5-017452b1250a" providerId="AD" clId="Web-{993D147B-EA91-962C-4042-CF33143FF0D8}" dt="2021-03-08T14:55:33.415" v="7"/>
          <ac:spMkLst>
            <pc:docMk/>
            <pc:sldMk cId="109857222" sldId="256"/>
            <ac:spMk id="23" creationId="{4ED83379-0499-45E1-AB78-6AA230F96442}"/>
          </ac:spMkLst>
        </pc:spChg>
        <pc:spChg chg="add del">
          <ac:chgData name="Sharieff Zayaan" userId="S::zsharieff@tarbiyahacademy.org::2d814904-663b-4abf-b5b5-017452b1250a" providerId="AD" clId="Web-{993D147B-EA91-962C-4042-CF33143FF0D8}" dt="2021-03-08T14:55:18.806" v="3"/>
          <ac:spMkLst>
            <pc:docMk/>
            <pc:sldMk cId="109857222" sldId="256"/>
            <ac:spMk id="24" creationId="{973272FE-A474-4CAE-8CA2-BCC8B476C3F4}"/>
          </ac:spMkLst>
        </pc:spChg>
        <pc:spChg chg="add del">
          <ac:chgData name="Sharieff Zayaan" userId="S::zsharieff@tarbiyahacademy.org::2d814904-663b-4abf-b5b5-017452b1250a" providerId="AD" clId="Web-{993D147B-EA91-962C-4042-CF33143FF0D8}" dt="2021-03-08T14:55:37.977" v="9"/>
          <ac:spMkLst>
            <pc:docMk/>
            <pc:sldMk cId="109857222" sldId="256"/>
            <ac:spMk id="25" creationId="{787F4F1C-8D3D-4EC1-B72D-A0470A5A08B8}"/>
          </ac:spMkLst>
        </pc:spChg>
        <pc:spChg chg="add del">
          <ac:chgData name="Sharieff Zayaan" userId="S::zsharieff@tarbiyahacademy.org::2d814904-663b-4abf-b5b5-017452b1250a" providerId="AD" clId="Web-{993D147B-EA91-962C-4042-CF33143FF0D8}" dt="2021-03-08T14:55:18.806" v="3"/>
          <ac:spMkLst>
            <pc:docMk/>
            <pc:sldMk cId="109857222" sldId="256"/>
            <ac:spMk id="26" creationId="{E07981EA-05A6-437C-88D7-B377B92B031D}"/>
          </ac:spMkLst>
        </pc:spChg>
        <pc:spChg chg="add del">
          <ac:chgData name="Sharieff Zayaan" userId="S::zsharieff@tarbiyahacademy.org::2d814904-663b-4abf-b5b5-017452b1250a" providerId="AD" clId="Web-{993D147B-EA91-962C-4042-CF33143FF0D8}" dt="2021-03-08T14:55:18.806" v="3"/>
          <ac:spMkLst>
            <pc:docMk/>
            <pc:sldMk cId="109857222" sldId="256"/>
            <ac:spMk id="28" creationId="{15E3C750-986E-4769-B1AE-49289FBEE757}"/>
          </ac:spMkLst>
        </pc:spChg>
        <pc:spChg chg="add">
          <ac:chgData name="Sharieff Zayaan" userId="S::zsharieff@tarbiyahacademy.org::2d814904-663b-4abf-b5b5-017452b1250a" providerId="AD" clId="Web-{993D147B-EA91-962C-4042-CF33143FF0D8}" dt="2021-03-08T14:55:37.993" v="10"/>
          <ac:spMkLst>
            <pc:docMk/>
            <pc:sldMk cId="109857222" sldId="256"/>
            <ac:spMk id="29" creationId="{0B3B9DBC-97CC-4A18-B4A6-66E240292269}"/>
          </ac:spMkLst>
        </pc:spChg>
        <pc:spChg chg="add">
          <ac:chgData name="Sharieff Zayaan" userId="S::zsharieff@tarbiyahacademy.org::2d814904-663b-4abf-b5b5-017452b1250a" providerId="AD" clId="Web-{993D147B-EA91-962C-4042-CF33143FF0D8}" dt="2021-03-08T14:55:37.993" v="10"/>
          <ac:spMkLst>
            <pc:docMk/>
            <pc:sldMk cId="109857222" sldId="256"/>
            <ac:spMk id="30" creationId="{F4492644-1D84-449E-94E4-5FC5C873D32E}"/>
          </ac:spMkLst>
        </pc:spChg>
        <pc:spChg chg="add">
          <ac:chgData name="Sharieff Zayaan" userId="S::zsharieff@tarbiyahacademy.org::2d814904-663b-4abf-b5b5-017452b1250a" providerId="AD" clId="Web-{993D147B-EA91-962C-4042-CF33143FF0D8}" dt="2021-03-08T14:55:37.993" v="10"/>
          <ac:spMkLst>
            <pc:docMk/>
            <pc:sldMk cId="109857222" sldId="256"/>
            <ac:spMk id="31" creationId="{94EE1A74-DEBF-434E-8B5E-7AB296ECBE08}"/>
          </ac:spMkLst>
        </pc:spChg>
        <pc:spChg chg="add">
          <ac:chgData name="Sharieff Zayaan" userId="S::zsharieff@tarbiyahacademy.org::2d814904-663b-4abf-b5b5-017452b1250a" providerId="AD" clId="Web-{993D147B-EA91-962C-4042-CF33143FF0D8}" dt="2021-03-08T14:55:37.993" v="10"/>
          <ac:spMkLst>
            <pc:docMk/>
            <pc:sldMk cId="109857222" sldId="256"/>
            <ac:spMk id="32" creationId="{8C7C4D4B-92D9-4FA4-A294-749E8574FF51}"/>
          </ac:spMkLst>
        </pc:spChg>
        <pc:spChg chg="add">
          <ac:chgData name="Sharieff Zayaan" userId="S::zsharieff@tarbiyahacademy.org::2d814904-663b-4abf-b5b5-017452b1250a" providerId="AD" clId="Web-{993D147B-EA91-962C-4042-CF33143FF0D8}" dt="2021-03-08T14:55:37.993" v="10"/>
          <ac:spMkLst>
            <pc:docMk/>
            <pc:sldMk cId="109857222" sldId="256"/>
            <ac:spMk id="33" creationId="{BADA3358-2A3F-41B0-A458-6FD1DB3AF9BB}"/>
          </ac:spMkLst>
        </pc:spChg>
        <pc:spChg chg="add">
          <ac:chgData name="Sharieff Zayaan" userId="S::zsharieff@tarbiyahacademy.org::2d814904-663b-4abf-b5b5-017452b1250a" providerId="AD" clId="Web-{993D147B-EA91-962C-4042-CF33143FF0D8}" dt="2021-03-08T14:55:37.993" v="10"/>
          <ac:spMkLst>
            <pc:docMk/>
            <pc:sldMk cId="109857222" sldId="256"/>
            <ac:spMk id="34" creationId="{E4737216-37B2-43AD-AB08-05BFCCEFC99E}"/>
          </ac:spMkLst>
        </pc:spChg>
        <pc:grpChg chg="add del">
          <ac:chgData name="Sharieff Zayaan" userId="S::zsharieff@tarbiyahacademy.org::2d814904-663b-4abf-b5b5-017452b1250a" providerId="AD" clId="Web-{993D147B-EA91-962C-4042-CF33143FF0D8}" dt="2021-03-08T14:55:37.977" v="9"/>
          <ac:grpSpMkLst>
            <pc:docMk/>
            <pc:sldMk cId="109857222" sldId="256"/>
            <ac:grpSpMk id="27" creationId="{D1E3DD61-64DB-46AD-B249-E273CD86B051}"/>
          </ac:grpSpMkLst>
        </pc:grpChg>
        <pc:picChg chg="add del">
          <ac:chgData name="Sharieff Zayaan" userId="S::zsharieff@tarbiyahacademy.org::2d814904-663b-4abf-b5b5-017452b1250a" providerId="AD" clId="Web-{993D147B-EA91-962C-4042-CF33143FF0D8}" dt="2021-03-08T14:55:15.415" v="1"/>
          <ac:picMkLst>
            <pc:docMk/>
            <pc:sldMk cId="109857222" sldId="256"/>
            <ac:picMk id="10" creationId="{2270F1FA-0425-408F-9861-80BF5AFB276D}"/>
          </ac:picMkLst>
        </pc:picChg>
      </pc:sldChg>
      <pc:sldChg chg="modTransition">
        <pc:chgData name="Sharieff Zayaan" userId="S::zsharieff@tarbiyahacademy.org::2d814904-663b-4abf-b5b5-017452b1250a" providerId="AD" clId="Web-{993D147B-EA91-962C-4042-CF33143FF0D8}" dt="2021-03-08T15:10:03.620" v="192"/>
        <pc:sldMkLst>
          <pc:docMk/>
          <pc:sldMk cId="1216655410" sldId="257"/>
        </pc:sldMkLst>
      </pc:sldChg>
      <pc:sldChg chg="modTransition">
        <pc:chgData name="Sharieff Zayaan" userId="S::zsharieff@tarbiyahacademy.org::2d814904-663b-4abf-b5b5-017452b1250a" providerId="AD" clId="Web-{993D147B-EA91-962C-4042-CF33143FF0D8}" dt="2021-03-08T15:10:06.886" v="193"/>
        <pc:sldMkLst>
          <pc:docMk/>
          <pc:sldMk cId="890346033" sldId="258"/>
        </pc:sldMkLst>
      </pc:sldChg>
      <pc:sldChg chg="modTransition">
        <pc:chgData name="Sharieff Zayaan" userId="S::zsharieff@tarbiyahacademy.org::2d814904-663b-4abf-b5b5-017452b1250a" providerId="AD" clId="Web-{993D147B-EA91-962C-4042-CF33143FF0D8}" dt="2021-03-08T15:10:10.214" v="195"/>
        <pc:sldMkLst>
          <pc:docMk/>
          <pc:sldMk cId="2678523552" sldId="259"/>
        </pc:sldMkLst>
      </pc:sldChg>
    </pc:docChg>
  </pc:docChgLst>
  <pc:docChgLst>
    <pc:chgData name="Saira Ali" userId="S::sairaali@tarbiyahacademy.org::035ea57f-0094-44fc-bf25-e0202051fb14" providerId="AD" clId="Web-{BEB93699-D434-5AB1-BDF7-61ACC4ACA66D}"/>
    <pc:docChg chg="addSld modSld sldOrd addMainMaster delMainMaster modMainMaster">
      <pc:chgData name="Saira Ali" userId="S::sairaali@tarbiyahacademy.org::035ea57f-0094-44fc-bf25-e0202051fb14" providerId="AD" clId="Web-{BEB93699-D434-5AB1-BDF7-61ACC4ACA66D}" dt="2021-03-09T16:21:42.077" v="1097" actId="1076"/>
      <pc:docMkLst>
        <pc:docMk/>
      </pc:docMkLst>
      <pc:sldChg chg="addSp delSp modSp mod modTransition modClrScheme setClrOvrMap delDesignElem chgLayout modNotes">
        <pc:chgData name="Saira Ali" userId="S::sairaali@tarbiyahacademy.org::035ea57f-0094-44fc-bf25-e0202051fb14" providerId="AD" clId="Web-{BEB93699-D434-5AB1-BDF7-61ACC4ACA66D}" dt="2021-03-09T16:11:04.563" v="1093"/>
        <pc:sldMkLst>
          <pc:docMk/>
          <pc:sldMk cId="109857222" sldId="256"/>
        </pc:sldMkLst>
        <pc:spChg chg="mod ord">
          <ac:chgData name="Saira Ali" userId="S::sairaali@tarbiyahacademy.org::035ea57f-0094-44fc-bf25-e0202051fb14" providerId="AD" clId="Web-{BEB93699-D434-5AB1-BDF7-61ACC4ACA66D}" dt="2021-03-09T16:11:04.563" v="1093"/>
          <ac:spMkLst>
            <pc:docMk/>
            <pc:sldMk cId="109857222" sldId="256"/>
            <ac:spMk id="2" creationId="{00000000-0000-0000-0000-000000000000}"/>
          </ac:spMkLst>
        </pc:spChg>
        <pc:spChg chg="mod ord">
          <ac:chgData name="Saira Ali" userId="S::sairaali@tarbiyahacademy.org::035ea57f-0094-44fc-bf25-e0202051fb14" providerId="AD" clId="Web-{BEB93699-D434-5AB1-BDF7-61ACC4ACA66D}" dt="2021-03-09T16:11:04.563" v="1093"/>
          <ac:spMkLst>
            <pc:docMk/>
            <pc:sldMk cId="109857222" sldId="256"/>
            <ac:spMk id="3" creationId="{00000000-0000-0000-0000-000000000000}"/>
          </ac:spMkLst>
        </pc:spChg>
        <pc:spChg chg="del">
          <ac:chgData name="Saira Ali" userId="S::sairaali@tarbiyahacademy.org::035ea57f-0094-44fc-bf25-e0202051fb14" providerId="AD" clId="Web-{BEB93699-D434-5AB1-BDF7-61ACC4ACA66D}" dt="2021-03-08T15:19:01.852" v="5"/>
          <ac:spMkLst>
            <pc:docMk/>
            <pc:sldMk cId="109857222" sldId="256"/>
            <ac:spMk id="29" creationId="{0B3B9DBC-97CC-4A18-B4A6-66E240292269}"/>
          </ac:spMkLst>
        </pc:spChg>
        <pc:spChg chg="del">
          <ac:chgData name="Saira Ali" userId="S::sairaali@tarbiyahacademy.org::035ea57f-0094-44fc-bf25-e0202051fb14" providerId="AD" clId="Web-{BEB93699-D434-5AB1-BDF7-61ACC4ACA66D}" dt="2021-03-08T15:19:01.852" v="5"/>
          <ac:spMkLst>
            <pc:docMk/>
            <pc:sldMk cId="109857222" sldId="256"/>
            <ac:spMk id="30" creationId="{F4492644-1D84-449E-94E4-5FC5C873D32E}"/>
          </ac:spMkLst>
        </pc:spChg>
        <pc:spChg chg="del">
          <ac:chgData name="Saira Ali" userId="S::sairaali@tarbiyahacademy.org::035ea57f-0094-44fc-bf25-e0202051fb14" providerId="AD" clId="Web-{BEB93699-D434-5AB1-BDF7-61ACC4ACA66D}" dt="2021-03-08T15:19:01.852" v="5"/>
          <ac:spMkLst>
            <pc:docMk/>
            <pc:sldMk cId="109857222" sldId="256"/>
            <ac:spMk id="31" creationId="{94EE1A74-DEBF-434E-8B5E-7AB296ECBE08}"/>
          </ac:spMkLst>
        </pc:spChg>
        <pc:spChg chg="del">
          <ac:chgData name="Saira Ali" userId="S::sairaali@tarbiyahacademy.org::035ea57f-0094-44fc-bf25-e0202051fb14" providerId="AD" clId="Web-{BEB93699-D434-5AB1-BDF7-61ACC4ACA66D}" dt="2021-03-08T15:19:01.852" v="5"/>
          <ac:spMkLst>
            <pc:docMk/>
            <pc:sldMk cId="109857222" sldId="256"/>
            <ac:spMk id="32" creationId="{8C7C4D4B-92D9-4FA4-A294-749E8574FF51}"/>
          </ac:spMkLst>
        </pc:spChg>
        <pc:spChg chg="del">
          <ac:chgData name="Saira Ali" userId="S::sairaali@tarbiyahacademy.org::035ea57f-0094-44fc-bf25-e0202051fb14" providerId="AD" clId="Web-{BEB93699-D434-5AB1-BDF7-61ACC4ACA66D}" dt="2021-03-08T15:19:01.852" v="5"/>
          <ac:spMkLst>
            <pc:docMk/>
            <pc:sldMk cId="109857222" sldId="256"/>
            <ac:spMk id="33" creationId="{BADA3358-2A3F-41B0-A458-6FD1DB3AF9BB}"/>
          </ac:spMkLst>
        </pc:spChg>
        <pc:spChg chg="del">
          <ac:chgData name="Saira Ali" userId="S::sairaali@tarbiyahacademy.org::035ea57f-0094-44fc-bf25-e0202051fb14" providerId="AD" clId="Web-{BEB93699-D434-5AB1-BDF7-61ACC4ACA66D}" dt="2021-03-08T15:19:01.852" v="5"/>
          <ac:spMkLst>
            <pc:docMk/>
            <pc:sldMk cId="109857222" sldId="256"/>
            <ac:spMk id="34" creationId="{E4737216-37B2-43AD-AB08-05BFCCEFC99E}"/>
          </ac:spMkLst>
        </pc:spChg>
        <pc:spChg chg="add del">
          <ac:chgData name="Saira Ali" userId="S::sairaali@tarbiyahacademy.org::035ea57f-0094-44fc-bf25-e0202051fb14" providerId="AD" clId="Web-{BEB93699-D434-5AB1-BDF7-61ACC4ACA66D}" dt="2021-03-08T15:24:37.423" v="19"/>
          <ac:spMkLst>
            <pc:docMk/>
            <pc:sldMk cId="109857222" sldId="256"/>
            <ac:spMk id="35" creationId="{FDF8837B-BAE2-489A-8F93-69216307D5A5}"/>
          </ac:spMkLst>
        </pc:spChg>
        <pc:spChg chg="del">
          <ac:chgData name="Saira Ali" userId="S::sairaali@tarbiyahacademy.org::035ea57f-0094-44fc-bf25-e0202051fb14" providerId="AD" clId="Web-{BEB93699-D434-5AB1-BDF7-61ACC4ACA66D}" dt="2021-03-09T15:47:09.377" v="1068"/>
          <ac:spMkLst>
            <pc:docMk/>
            <pc:sldMk cId="109857222" sldId="256"/>
            <ac:spMk id="50" creationId="{FDF8837B-BAE2-489A-8F93-69216307D5A5}"/>
          </ac:spMkLst>
        </pc:spChg>
        <pc:picChg chg="add mod ord">
          <ac:chgData name="Saira Ali" userId="S::sairaali@tarbiyahacademy.org::035ea57f-0094-44fc-bf25-e0202051fb14" providerId="AD" clId="Web-{BEB93699-D434-5AB1-BDF7-61ACC4ACA66D}" dt="2021-03-08T15:21:26.090" v="18"/>
          <ac:picMkLst>
            <pc:docMk/>
            <pc:sldMk cId="109857222" sldId="256"/>
            <ac:picMk id="4" creationId="{B90FB3B9-B862-4456-A737-A748E80086C6}"/>
          </ac:picMkLst>
        </pc:picChg>
        <pc:cxnChg chg="add del">
          <ac:chgData name="Saira Ali" userId="S::sairaali@tarbiyahacademy.org::035ea57f-0094-44fc-bf25-e0202051fb14" providerId="AD" clId="Web-{BEB93699-D434-5AB1-BDF7-61ACC4ACA66D}" dt="2021-03-08T15:24:37.423" v="19"/>
          <ac:cxnSpMkLst>
            <pc:docMk/>
            <pc:sldMk cId="109857222" sldId="256"/>
            <ac:cxnSpMk id="36" creationId="{B48BEE9B-A2F4-4BF3-9EAD-16E1A7FC2DC6}"/>
          </ac:cxnSpMkLst>
        </pc:cxnChg>
        <pc:cxnChg chg="del">
          <ac:chgData name="Saira Ali" userId="S::sairaali@tarbiyahacademy.org::035ea57f-0094-44fc-bf25-e0202051fb14" providerId="AD" clId="Web-{BEB93699-D434-5AB1-BDF7-61ACC4ACA66D}" dt="2021-03-09T15:47:09.377" v="1068"/>
          <ac:cxnSpMkLst>
            <pc:docMk/>
            <pc:sldMk cId="109857222" sldId="256"/>
            <ac:cxnSpMk id="52" creationId="{B48BEE9B-A2F4-4BF3-9EAD-16E1A7FC2DC6}"/>
          </ac:cxnSpMkLst>
        </pc:cxnChg>
      </pc:sldChg>
      <pc:sldChg chg="addSp delSp modSp mod modTransition setBg modClrScheme delDesignElem chgLayout modNotes">
        <pc:chgData name="Saira Ali" userId="S::sairaali@tarbiyahacademy.org::035ea57f-0094-44fc-bf25-e0202051fb14" providerId="AD" clId="Web-{BEB93699-D434-5AB1-BDF7-61ACC4ACA66D}" dt="2021-03-09T16:11:04.563" v="1093"/>
        <pc:sldMkLst>
          <pc:docMk/>
          <pc:sldMk cId="1216655410" sldId="257"/>
        </pc:sldMkLst>
        <pc:spChg chg="mod ord">
          <ac:chgData name="Saira Ali" userId="S::sairaali@tarbiyahacademy.org::035ea57f-0094-44fc-bf25-e0202051fb14" providerId="AD" clId="Web-{BEB93699-D434-5AB1-BDF7-61ACC4ACA66D}" dt="2021-03-08T16:05:32.648" v="266"/>
          <ac:spMkLst>
            <pc:docMk/>
            <pc:sldMk cId="1216655410" sldId="257"/>
            <ac:spMk id="2" creationId="{567ABEAF-062D-4BD4-B315-0C1622FC7403}"/>
          </ac:spMkLst>
        </pc:spChg>
        <pc:spChg chg="mod ord">
          <ac:chgData name="Saira Ali" userId="S::sairaali@tarbiyahacademy.org::035ea57f-0094-44fc-bf25-e0202051fb14" providerId="AD" clId="Web-{BEB93699-D434-5AB1-BDF7-61ACC4ACA66D}" dt="2021-03-09T16:11:04.563" v="1093"/>
          <ac:spMkLst>
            <pc:docMk/>
            <pc:sldMk cId="1216655410" sldId="257"/>
            <ac:spMk id="3" creationId="{E9DED18B-0415-4312-A389-B30F0A7B0158}"/>
          </ac:spMkLst>
        </pc:spChg>
        <pc:spChg chg="add del">
          <ac:chgData name="Saira Ali" userId="S::sairaali@tarbiyahacademy.org::035ea57f-0094-44fc-bf25-e0202051fb14" providerId="AD" clId="Web-{BEB93699-D434-5AB1-BDF7-61ACC4ACA66D}" dt="2021-03-08T15:19:13.055" v="9"/>
          <ac:spMkLst>
            <pc:docMk/>
            <pc:sldMk cId="1216655410" sldId="257"/>
            <ac:spMk id="5" creationId="{F643BE08-0ED1-4B73-AC6D-B7E26A59CDAA}"/>
          </ac:spMkLst>
        </pc:spChg>
        <pc:spChg chg="add del">
          <ac:chgData name="Saira Ali" userId="S::sairaali@tarbiyahacademy.org::035ea57f-0094-44fc-bf25-e0202051fb14" providerId="AD" clId="Web-{BEB93699-D434-5AB1-BDF7-61ACC4ACA66D}" dt="2021-03-08T15:19:13.055" v="9"/>
          <ac:spMkLst>
            <pc:docMk/>
            <pc:sldMk cId="1216655410" sldId="257"/>
            <ac:spMk id="6" creationId="{956B2094-7FC0-45FC-BFED-3CB88CEE63F5}"/>
          </ac:spMkLst>
        </pc:spChg>
        <pc:spChg chg="add mod">
          <ac:chgData name="Saira Ali" userId="S::sairaali@tarbiyahacademy.org::035ea57f-0094-44fc-bf25-e0202051fb14" providerId="AD" clId="Web-{BEB93699-D434-5AB1-BDF7-61ACC4ACA66D}" dt="2021-03-08T15:32:28.999" v="55"/>
          <ac:spMkLst>
            <pc:docMk/>
            <pc:sldMk cId="1216655410" sldId="257"/>
            <ac:spMk id="8" creationId="{D8FEE22E-CB5E-47A5-81A4-BBA2926E993C}"/>
          </ac:spMkLst>
        </pc:spChg>
        <pc:spChg chg="add del">
          <ac:chgData name="Saira Ali" userId="S::sairaali@tarbiyahacademy.org::035ea57f-0094-44fc-bf25-e0202051fb14" providerId="AD" clId="Web-{BEB93699-D434-5AB1-BDF7-61ACC4ACA66D}" dt="2021-03-08T15:19:13.055" v="9"/>
          <ac:spMkLst>
            <pc:docMk/>
            <pc:sldMk cId="1216655410" sldId="257"/>
            <ac:spMk id="8" creationId="{DC878D9A-77BE-4701-AE3D-EEFC53CD50BC}"/>
          </ac:spMkLst>
        </pc:spChg>
        <pc:spChg chg="add del">
          <ac:chgData name="Saira Ali" userId="S::sairaali@tarbiyahacademy.org::035ea57f-0094-44fc-bf25-e0202051fb14" providerId="AD" clId="Web-{BEB93699-D434-5AB1-BDF7-61ACC4ACA66D}" dt="2021-03-08T15:20:31.823" v="14"/>
          <ac:spMkLst>
            <pc:docMk/>
            <pc:sldMk cId="1216655410" sldId="257"/>
            <ac:spMk id="9" creationId="{75E66D3F-14EA-4BCD-819B-EEF581746B88}"/>
          </ac:spMkLst>
        </pc:spChg>
        <pc:spChg chg="mod ord">
          <ac:chgData name="Saira Ali" userId="S::sairaali@tarbiyahacademy.org::035ea57f-0094-44fc-bf25-e0202051fb14" providerId="AD" clId="Web-{BEB93699-D434-5AB1-BDF7-61ACC4ACA66D}" dt="2021-03-09T16:11:04.563" v="1093"/>
          <ac:spMkLst>
            <pc:docMk/>
            <pc:sldMk cId="1216655410" sldId="257"/>
            <ac:spMk id="10" creationId="{3FA1DE49-4C71-4F5D-AAEA-5783AE336B86}"/>
          </ac:spMkLst>
        </pc:spChg>
        <pc:spChg chg="add del">
          <ac:chgData name="Saira Ali" userId="S::sairaali@tarbiyahacademy.org::035ea57f-0094-44fc-bf25-e0202051fb14" providerId="AD" clId="Web-{BEB93699-D434-5AB1-BDF7-61ACC4ACA66D}" dt="2021-03-08T15:19:09.570" v="7"/>
          <ac:spMkLst>
            <pc:docMk/>
            <pc:sldMk cId="1216655410" sldId="257"/>
            <ac:spMk id="10" creationId="{75E66D3F-14EA-4BCD-819B-EEF581746B88}"/>
          </ac:spMkLst>
        </pc:spChg>
        <pc:spChg chg="add del">
          <ac:chgData name="Saira Ali" userId="S::sairaali@tarbiyahacademy.org::035ea57f-0094-44fc-bf25-e0202051fb14" providerId="AD" clId="Web-{BEB93699-D434-5AB1-BDF7-61ACC4ACA66D}" dt="2021-03-08T15:19:13.055" v="9"/>
          <ac:spMkLst>
            <pc:docMk/>
            <pc:sldMk cId="1216655410" sldId="257"/>
            <ac:spMk id="14" creationId="{07A4B640-BB7F-4272-A710-068DBA9F9A6E}"/>
          </ac:spMkLst>
        </pc:spChg>
        <pc:spChg chg="add del">
          <ac:chgData name="Saira Ali" userId="S::sairaali@tarbiyahacademy.org::035ea57f-0094-44fc-bf25-e0202051fb14" providerId="AD" clId="Web-{BEB93699-D434-5AB1-BDF7-61ACC4ACA66D}" dt="2021-03-08T15:19:09.570" v="7"/>
          <ac:spMkLst>
            <pc:docMk/>
            <pc:sldMk cId="1216655410" sldId="257"/>
            <ac:spMk id="18" creationId="{DD5289D1-D3B7-4C53-823E-280A79C02EBF}"/>
          </ac:spMkLst>
        </pc:spChg>
        <pc:spChg chg="add del">
          <ac:chgData name="Saira Ali" userId="S::sairaali@tarbiyahacademy.org::035ea57f-0094-44fc-bf25-e0202051fb14" providerId="AD" clId="Web-{BEB93699-D434-5AB1-BDF7-61ACC4ACA66D}" dt="2021-03-08T15:20:31.823" v="14"/>
          <ac:spMkLst>
            <pc:docMk/>
            <pc:sldMk cId="1216655410" sldId="257"/>
            <ac:spMk id="19" creationId="{DD5289D1-D3B7-4C53-823E-280A79C02EBF}"/>
          </ac:spMkLst>
        </pc:spChg>
        <pc:spChg chg="mod ord">
          <ac:chgData name="Saira Ali" userId="S::sairaali@tarbiyahacademy.org::035ea57f-0094-44fc-bf25-e0202051fb14" providerId="AD" clId="Web-{BEB93699-D434-5AB1-BDF7-61ACC4ACA66D}" dt="2021-03-08T15:33:47.970" v="60" actId="1076"/>
          <ac:spMkLst>
            <pc:docMk/>
            <pc:sldMk cId="1216655410" sldId="257"/>
            <ac:spMk id="23" creationId="{848F30A6-A3B9-4262-B50F-9AB471C884DF}"/>
          </ac:spMkLst>
        </pc:spChg>
        <pc:spChg chg="add del">
          <ac:chgData name="Saira Ali" userId="S::sairaali@tarbiyahacademy.org::035ea57f-0094-44fc-bf25-e0202051fb14" providerId="AD" clId="Web-{BEB93699-D434-5AB1-BDF7-61ACC4ACA66D}" dt="2021-03-08T15:32:28.999" v="55"/>
          <ac:spMkLst>
            <pc:docMk/>
            <pc:sldMk cId="1216655410" sldId="257"/>
            <ac:spMk id="28" creationId="{78A17A72-B88B-450E-835A-1C2722503AF2}"/>
          </ac:spMkLst>
        </pc:spChg>
        <pc:spChg chg="del">
          <ac:chgData name="Saira Ali" userId="S::sairaali@tarbiyahacademy.org::035ea57f-0094-44fc-bf25-e0202051fb14" providerId="AD" clId="Web-{BEB93699-D434-5AB1-BDF7-61ACC4ACA66D}" dt="2021-03-09T15:47:09.377" v="1068"/>
          <ac:spMkLst>
            <pc:docMk/>
            <pc:sldMk cId="1216655410" sldId="257"/>
            <ac:spMk id="36" creationId="{5EB8E3BF-F464-4900-8994-851061A9AD60}"/>
          </ac:spMkLst>
        </pc:spChg>
        <pc:spChg chg="add del">
          <ac:chgData name="Saira Ali" userId="S::sairaali@tarbiyahacademy.org::035ea57f-0094-44fc-bf25-e0202051fb14" providerId="AD" clId="Web-{BEB93699-D434-5AB1-BDF7-61ACC4ACA66D}" dt="2021-03-08T16:05:32.648" v="266"/>
          <ac:spMkLst>
            <pc:docMk/>
            <pc:sldMk cId="1216655410" sldId="257"/>
            <ac:spMk id="37" creationId="{B4E31948-EA92-4179-8BB5-5451F6E3DA21}"/>
          </ac:spMkLst>
        </pc:spChg>
        <pc:grpChg chg="add del">
          <ac:chgData name="Saira Ali" userId="S::sairaali@tarbiyahacademy.org::035ea57f-0094-44fc-bf25-e0202051fb14" providerId="AD" clId="Web-{BEB93699-D434-5AB1-BDF7-61ACC4ACA66D}" dt="2021-03-08T15:20:31.823" v="14"/>
          <ac:grpSpMkLst>
            <pc:docMk/>
            <pc:sldMk cId="1216655410" sldId="257"/>
            <ac:grpSpMk id="11" creationId="{D49D3EDE-CC3B-4573-A04B-26F32F1B2E7C}"/>
          </ac:grpSpMkLst>
        </pc:grpChg>
        <pc:grpChg chg="add del">
          <ac:chgData name="Saira Ali" userId="S::sairaali@tarbiyahacademy.org::035ea57f-0094-44fc-bf25-e0202051fb14" providerId="AD" clId="Web-{BEB93699-D434-5AB1-BDF7-61ACC4ACA66D}" dt="2021-03-08T15:19:09.570" v="7"/>
          <ac:grpSpMkLst>
            <pc:docMk/>
            <pc:sldMk cId="1216655410" sldId="257"/>
            <ac:grpSpMk id="12" creationId="{D49D3EDE-CC3B-4573-A04B-26F32F1B2E7C}"/>
          </ac:grpSpMkLst>
        </pc:grpChg>
        <pc:picChg chg="add mod">
          <ac:chgData name="Saira Ali" userId="S::sairaali@tarbiyahacademy.org::035ea57f-0094-44fc-bf25-e0202051fb14" providerId="AD" clId="Web-{BEB93699-D434-5AB1-BDF7-61ACC4ACA66D}" dt="2021-03-08T15:33:11.297" v="57" actId="1076"/>
          <ac:picMkLst>
            <pc:docMk/>
            <pc:sldMk cId="1216655410" sldId="257"/>
            <ac:picMk id="4" creationId="{4AA6273B-D559-4A95-A625-71BA0E5C35B9}"/>
          </ac:picMkLst>
        </pc:picChg>
        <pc:picChg chg="add mod">
          <ac:chgData name="Saira Ali" userId="S::sairaali@tarbiyahacademy.org::035ea57f-0094-44fc-bf25-e0202051fb14" providerId="AD" clId="Web-{BEB93699-D434-5AB1-BDF7-61ACC4ACA66D}" dt="2021-03-08T15:29:07.150" v="39"/>
          <ac:picMkLst>
            <pc:docMk/>
            <pc:sldMk cId="1216655410" sldId="257"/>
            <ac:picMk id="5" creationId="{68EF899C-0CA9-44D3-BB98-A5C54D6698AB}"/>
          </ac:picMkLst>
        </pc:picChg>
        <pc:picChg chg="add mod">
          <ac:chgData name="Saira Ali" userId="S::sairaali@tarbiyahacademy.org::035ea57f-0094-44fc-bf25-e0202051fb14" providerId="AD" clId="Web-{BEB93699-D434-5AB1-BDF7-61ACC4ACA66D}" dt="2021-03-08T15:30:19.480" v="45"/>
          <ac:picMkLst>
            <pc:docMk/>
            <pc:sldMk cId="1216655410" sldId="257"/>
            <ac:picMk id="6" creationId="{3F333895-81B3-4602-8C13-437538FF23FC}"/>
          </ac:picMkLst>
        </pc:picChg>
        <pc:picChg chg="add del">
          <ac:chgData name="Saira Ali" userId="S::sairaali@tarbiyahacademy.org::035ea57f-0094-44fc-bf25-e0202051fb14" providerId="AD" clId="Web-{BEB93699-D434-5AB1-BDF7-61ACC4ACA66D}" dt="2021-03-08T15:19:09.570" v="7"/>
          <ac:picMkLst>
            <pc:docMk/>
            <pc:sldMk cId="1216655410" sldId="257"/>
            <ac:picMk id="7" creationId="{02CF151D-B470-4BD0-8E61-2C110BFCFC98}"/>
          </ac:picMkLst>
        </pc:picChg>
        <pc:picChg chg="add mod ord">
          <ac:chgData name="Saira Ali" userId="S::sairaali@tarbiyahacademy.org::035ea57f-0094-44fc-bf25-e0202051fb14" providerId="AD" clId="Web-{BEB93699-D434-5AB1-BDF7-61ACC4ACA66D}" dt="2021-03-08T15:32:28.999" v="55"/>
          <ac:picMkLst>
            <pc:docMk/>
            <pc:sldMk cId="1216655410" sldId="257"/>
            <ac:picMk id="7" creationId="{8215C32E-BDD4-4337-8901-170739D5A59F}"/>
          </ac:picMkLst>
        </pc:picChg>
        <pc:picChg chg="add mod">
          <ac:chgData name="Saira Ali" userId="S::sairaali@tarbiyahacademy.org::035ea57f-0094-44fc-bf25-e0202051fb14" providerId="AD" clId="Web-{BEB93699-D434-5AB1-BDF7-61ACC4ACA66D}" dt="2021-03-08T15:33:17.719" v="59" actId="1076"/>
          <ac:picMkLst>
            <pc:docMk/>
            <pc:sldMk cId="1216655410" sldId="257"/>
            <ac:picMk id="21" creationId="{02CF151D-B470-4BD0-8E61-2C110BFCFC98}"/>
          </ac:picMkLst>
        </pc:picChg>
        <pc:picChg chg="add del">
          <ac:chgData name="Saira Ali" userId="S::sairaali@tarbiyahacademy.org::035ea57f-0094-44fc-bf25-e0202051fb14" providerId="AD" clId="Web-{BEB93699-D434-5AB1-BDF7-61ACC4ACA66D}" dt="2021-03-08T15:31:55.264" v="49"/>
          <ac:picMkLst>
            <pc:docMk/>
            <pc:sldMk cId="1216655410" sldId="257"/>
            <ac:picMk id="27" creationId="{C33D7430-3341-44DB-9FF5-A65817AAC9FA}"/>
          </ac:picMkLst>
        </pc:picChg>
        <pc:picChg chg="add del">
          <ac:chgData name="Saira Ali" userId="S::sairaali@tarbiyahacademy.org::035ea57f-0094-44fc-bf25-e0202051fb14" providerId="AD" clId="Web-{BEB93699-D434-5AB1-BDF7-61ACC4ACA66D}" dt="2021-03-08T16:05:32.648" v="266"/>
          <ac:picMkLst>
            <pc:docMk/>
            <pc:sldMk cId="1216655410" sldId="257"/>
            <ac:picMk id="35" creationId="{F4602F8C-E1EC-4202-83F7-93670CAFAE2B}"/>
          </ac:picMkLst>
        </pc:picChg>
        <pc:cxnChg chg="add del">
          <ac:chgData name="Saira Ali" userId="S::sairaali@tarbiyahacademy.org::035ea57f-0094-44fc-bf25-e0202051fb14" providerId="AD" clId="Web-{BEB93699-D434-5AB1-BDF7-61ACC4ACA66D}" dt="2021-03-08T15:19:09.570" v="7"/>
          <ac:cxnSpMkLst>
            <pc:docMk/>
            <pc:sldMk cId="1216655410" sldId="257"/>
            <ac:cxnSpMk id="20" creationId="{A456CE10-0EE3-4503-ACF3-1D53A6FDBBBF}"/>
          </ac:cxnSpMkLst>
        </pc:cxnChg>
        <pc:cxnChg chg="add del">
          <ac:chgData name="Saira Ali" userId="S::sairaali@tarbiyahacademy.org::035ea57f-0094-44fc-bf25-e0202051fb14" providerId="AD" clId="Web-{BEB93699-D434-5AB1-BDF7-61ACC4ACA66D}" dt="2021-03-08T15:20:31.823" v="14"/>
          <ac:cxnSpMkLst>
            <pc:docMk/>
            <pc:sldMk cId="1216655410" sldId="257"/>
            <ac:cxnSpMk id="22" creationId="{A456CE10-0EE3-4503-ACF3-1D53A6FDBBBF}"/>
          </ac:cxnSpMkLst>
        </pc:cxnChg>
        <pc:cxnChg chg="add del">
          <ac:chgData name="Saira Ali" userId="S::sairaali@tarbiyahacademy.org::035ea57f-0094-44fc-bf25-e0202051fb14" providerId="AD" clId="Web-{BEB93699-D434-5AB1-BDF7-61ACC4ACA66D}" dt="2021-03-08T15:32:28.999" v="55"/>
          <ac:cxnSpMkLst>
            <pc:docMk/>
            <pc:sldMk cId="1216655410" sldId="257"/>
            <ac:cxnSpMk id="30" creationId="{87ADDECF-37FB-45A1-BAD3-6252E3064A1E}"/>
          </ac:cxnSpMkLst>
        </pc:cxnChg>
        <pc:cxnChg chg="add del">
          <ac:chgData name="Saira Ali" userId="S::sairaali@tarbiyahacademy.org::035ea57f-0094-44fc-bf25-e0202051fb14" providerId="AD" clId="Web-{BEB93699-D434-5AB1-BDF7-61ACC4ACA66D}" dt="2021-03-08T16:05:32.648" v="266"/>
          <ac:cxnSpMkLst>
            <pc:docMk/>
            <pc:sldMk cId="1216655410" sldId="257"/>
            <ac:cxnSpMk id="39" creationId="{C483CC4B-D7FE-41C7-8BDC-1FF487C9CCBB}"/>
          </ac:cxnSpMkLst>
        </pc:cxnChg>
        <pc:cxnChg chg="del">
          <ac:chgData name="Saira Ali" userId="S::sairaali@tarbiyahacademy.org::035ea57f-0094-44fc-bf25-e0202051fb14" providerId="AD" clId="Web-{BEB93699-D434-5AB1-BDF7-61ACC4ACA66D}" dt="2021-03-09T15:47:09.377" v="1068"/>
          <ac:cxnSpMkLst>
            <pc:docMk/>
            <pc:sldMk cId="1216655410" sldId="257"/>
            <ac:cxnSpMk id="41" creationId="{8E0602D6-3A81-42F8-AE67-1BAAFC967CB0}"/>
          </ac:cxnSpMkLst>
        </pc:cxnChg>
      </pc:sldChg>
      <pc:sldChg chg="addSp delSp modSp mod modTransition setBg modClrScheme delDesignElem chgLayout">
        <pc:chgData name="Saira Ali" userId="S::sairaali@tarbiyahacademy.org::035ea57f-0094-44fc-bf25-e0202051fb14" providerId="AD" clId="Web-{BEB93699-D434-5AB1-BDF7-61ACC4ACA66D}" dt="2021-03-09T16:11:04.563" v="1093"/>
        <pc:sldMkLst>
          <pc:docMk/>
          <pc:sldMk cId="890346033" sldId="258"/>
        </pc:sldMkLst>
        <pc:spChg chg="mod ord">
          <ac:chgData name="Saira Ali" userId="S::sairaali@tarbiyahacademy.org::035ea57f-0094-44fc-bf25-e0202051fb14" providerId="AD" clId="Web-{BEB93699-D434-5AB1-BDF7-61ACC4ACA66D}" dt="2021-03-09T16:11:04.563" v="1093"/>
          <ac:spMkLst>
            <pc:docMk/>
            <pc:sldMk cId="890346033" sldId="258"/>
            <ac:spMk id="2" creationId="{00000000-0000-0000-0000-000000000000}"/>
          </ac:spMkLst>
        </pc:spChg>
        <pc:spChg chg="add del mod ord">
          <ac:chgData name="Saira Ali" userId="S::sairaali@tarbiyahacademy.org::035ea57f-0094-44fc-bf25-e0202051fb14" providerId="AD" clId="Web-{BEB93699-D434-5AB1-BDF7-61ACC4ACA66D}" dt="2021-03-08T19:55:57.497" v="771"/>
          <ac:spMkLst>
            <pc:docMk/>
            <pc:sldMk cId="890346033" sldId="258"/>
            <ac:spMk id="3" creationId="{00000000-0000-0000-0000-000000000000}"/>
          </ac:spMkLst>
        </pc:spChg>
        <pc:spChg chg="add mod">
          <ac:chgData name="Saira Ali" userId="S::sairaali@tarbiyahacademy.org::035ea57f-0094-44fc-bf25-e0202051fb14" providerId="AD" clId="Web-{BEB93699-D434-5AB1-BDF7-61ACC4ACA66D}" dt="2021-03-08T15:25:43.066" v="32"/>
          <ac:spMkLst>
            <pc:docMk/>
            <pc:sldMk cId="890346033" sldId="258"/>
            <ac:spMk id="5" creationId="{ADA5942A-7AB3-4C92-8866-CD548109E9AB}"/>
          </ac:spMkLst>
        </pc:spChg>
        <pc:spChg chg="add del">
          <ac:chgData name="Saira Ali" userId="S::sairaali@tarbiyahacademy.org::035ea57f-0094-44fc-bf25-e0202051fb14" providerId="AD" clId="Web-{BEB93699-D434-5AB1-BDF7-61ACC4ACA66D}" dt="2021-03-08T19:55:57.466" v="770"/>
          <ac:spMkLst>
            <pc:docMk/>
            <pc:sldMk cId="890346033" sldId="258"/>
            <ac:spMk id="6" creationId="{178A600F-1423-4861-B472-B25180E5E117}"/>
          </ac:spMkLst>
        </pc:spChg>
        <pc:spChg chg="add del">
          <ac:chgData name="Saira Ali" userId="S::sairaali@tarbiyahacademy.org::035ea57f-0094-44fc-bf25-e0202051fb14" providerId="AD" clId="Web-{BEB93699-D434-5AB1-BDF7-61ACC4ACA66D}" dt="2021-03-08T15:25:21.737" v="27"/>
          <ac:spMkLst>
            <pc:docMk/>
            <pc:sldMk cId="890346033" sldId="258"/>
            <ac:spMk id="7" creationId="{2024F6EB-04DC-4C6D-8485-FCD53A4A95AD}"/>
          </ac:spMkLst>
        </pc:spChg>
        <pc:spChg chg="add del">
          <ac:chgData name="Saira Ali" userId="S::sairaali@tarbiyahacademy.org::035ea57f-0094-44fc-bf25-e0202051fb14" providerId="AD" clId="Web-{BEB93699-D434-5AB1-BDF7-61ACC4ACA66D}" dt="2021-03-08T15:25:21.737" v="27"/>
          <ac:spMkLst>
            <pc:docMk/>
            <pc:sldMk cId="890346033" sldId="258"/>
            <ac:spMk id="9" creationId="{8881F853-6081-4216-9876-4D863309A03F}"/>
          </ac:spMkLst>
        </pc:spChg>
        <pc:spChg chg="add del">
          <ac:chgData name="Saira Ali" userId="S::sairaali@tarbiyahacademy.org::035ea57f-0094-44fc-bf25-e0202051fb14" providerId="AD" clId="Web-{BEB93699-D434-5AB1-BDF7-61ACC4ACA66D}" dt="2021-03-08T15:25:18.315" v="25"/>
          <ac:spMkLst>
            <pc:docMk/>
            <pc:sldMk cId="890346033" sldId="258"/>
            <ac:spMk id="14" creationId="{221A9CB9-F531-48D3-A506-95FE2534D460}"/>
          </ac:spMkLst>
        </pc:spChg>
        <pc:spChg chg="add del">
          <ac:chgData name="Saira Ali" userId="S::sairaali@tarbiyahacademy.org::035ea57f-0094-44fc-bf25-e0202051fb14" providerId="AD" clId="Web-{BEB93699-D434-5AB1-BDF7-61ACC4ACA66D}" dt="2021-03-08T15:25:18.315" v="25"/>
          <ac:spMkLst>
            <pc:docMk/>
            <pc:sldMk cId="890346033" sldId="258"/>
            <ac:spMk id="16" creationId="{8FD39BF5-DFD4-40A5-8009-2EA1391ABAD3}"/>
          </ac:spMkLst>
        </pc:spChg>
        <pc:spChg chg="add del">
          <ac:chgData name="Saira Ali" userId="S::sairaali@tarbiyahacademy.org::035ea57f-0094-44fc-bf25-e0202051fb14" providerId="AD" clId="Web-{BEB93699-D434-5AB1-BDF7-61ACC4ACA66D}" dt="2021-03-08T15:25:31.019" v="29"/>
          <ac:spMkLst>
            <pc:docMk/>
            <pc:sldMk cId="890346033" sldId="258"/>
            <ac:spMk id="17" creationId="{221A9CB9-F531-48D3-A506-95FE2534D460}"/>
          </ac:spMkLst>
        </pc:spChg>
        <pc:spChg chg="add del">
          <ac:chgData name="Saira Ali" userId="S::sairaali@tarbiyahacademy.org::035ea57f-0094-44fc-bf25-e0202051fb14" providerId="AD" clId="Web-{BEB93699-D434-5AB1-BDF7-61ACC4ACA66D}" dt="2021-03-08T15:25:42.988" v="31"/>
          <ac:spMkLst>
            <pc:docMk/>
            <pc:sldMk cId="890346033" sldId="258"/>
            <ac:spMk id="19" creationId="{2024F6EB-04DC-4C6D-8485-FCD53A4A95AD}"/>
          </ac:spMkLst>
        </pc:spChg>
        <pc:spChg chg="add mod">
          <ac:chgData name="Saira Ali" userId="S::sairaali@tarbiyahacademy.org::035ea57f-0094-44fc-bf25-e0202051fb14" providerId="AD" clId="Web-{BEB93699-D434-5AB1-BDF7-61ACC4ACA66D}" dt="2021-03-08T19:57:06.186" v="780"/>
          <ac:spMkLst>
            <pc:docMk/>
            <pc:sldMk cId="890346033" sldId="258"/>
            <ac:spMk id="20" creationId="{70048916-DA67-46C7-9A85-2A08F0CEDE3F}"/>
          </ac:spMkLst>
        </pc:spChg>
        <pc:spChg chg="add del">
          <ac:chgData name="Saira Ali" userId="S::sairaali@tarbiyahacademy.org::035ea57f-0094-44fc-bf25-e0202051fb14" providerId="AD" clId="Web-{BEB93699-D434-5AB1-BDF7-61ACC4ACA66D}" dt="2021-03-08T15:25:42.988" v="31"/>
          <ac:spMkLst>
            <pc:docMk/>
            <pc:sldMk cId="890346033" sldId="258"/>
            <ac:spMk id="21" creationId="{8881F853-6081-4216-9876-4D863309A03F}"/>
          </ac:spMkLst>
        </pc:spChg>
        <pc:spChg chg="add del">
          <ac:chgData name="Saira Ali" userId="S::sairaali@tarbiyahacademy.org::035ea57f-0094-44fc-bf25-e0202051fb14" providerId="AD" clId="Web-{BEB93699-D434-5AB1-BDF7-61ACC4ACA66D}" dt="2021-03-08T19:57:06.186" v="780"/>
          <ac:spMkLst>
            <pc:docMk/>
            <pc:sldMk cId="890346033" sldId="258"/>
            <ac:spMk id="30" creationId="{AEACA4B7-F5B3-4297-99A3-781E84B5720C}"/>
          </ac:spMkLst>
        </pc:spChg>
        <pc:spChg chg="add del">
          <ac:chgData name="Saira Ali" userId="S::sairaali@tarbiyahacademy.org::035ea57f-0094-44fc-bf25-e0202051fb14" providerId="AD" clId="Web-{BEB93699-D434-5AB1-BDF7-61ACC4ACA66D}" dt="2021-03-08T15:25:31.019" v="29"/>
          <ac:spMkLst>
            <pc:docMk/>
            <pc:sldMk cId="890346033" sldId="258"/>
            <ac:spMk id="31" creationId="{8FD39BF5-DFD4-40A5-8009-2EA1391ABAD3}"/>
          </ac:spMkLst>
        </pc:spChg>
        <pc:spChg chg="del">
          <ac:chgData name="Saira Ali" userId="S::sairaali@tarbiyahacademy.org::035ea57f-0094-44fc-bf25-e0202051fb14" providerId="AD" clId="Web-{BEB93699-D434-5AB1-BDF7-61ACC4ACA66D}" dt="2021-03-09T14:39:07.209" v="1013"/>
          <ac:spMkLst>
            <pc:docMk/>
            <pc:sldMk cId="890346033" sldId="258"/>
            <ac:spMk id="38" creationId="{44707075-25D1-495F-9D67-1D706D7A7698}"/>
          </ac:spMkLst>
        </pc:spChg>
        <pc:spChg chg="del">
          <ac:chgData name="Saira Ali" userId="S::sairaali@tarbiyahacademy.org::035ea57f-0094-44fc-bf25-e0202051fb14" providerId="AD" clId="Web-{BEB93699-D434-5AB1-BDF7-61ACC4ACA66D}" dt="2021-03-09T14:39:07.209" v="1013"/>
          <ac:spMkLst>
            <pc:docMk/>
            <pc:sldMk cId="890346033" sldId="258"/>
            <ac:spMk id="39" creationId="{17540CD5-A20B-4B7C-822A-C9C9A7245F4D}"/>
          </ac:spMkLst>
        </pc:spChg>
        <pc:spChg chg="del">
          <ac:chgData name="Saira Ali" userId="S::sairaali@tarbiyahacademy.org::035ea57f-0094-44fc-bf25-e0202051fb14" providerId="AD" clId="Web-{BEB93699-D434-5AB1-BDF7-61ACC4ACA66D}" dt="2021-03-09T14:39:07.209" v="1013"/>
          <ac:spMkLst>
            <pc:docMk/>
            <pc:sldMk cId="890346033" sldId="258"/>
            <ac:spMk id="40" creationId="{65A3E01E-7BC8-4D86-8005-AB7C3F9607EA}"/>
          </ac:spMkLst>
        </pc:spChg>
        <pc:spChg chg="add">
          <ac:chgData name="Saira Ali" userId="S::sairaali@tarbiyahacademy.org::035ea57f-0094-44fc-bf25-e0202051fb14" providerId="AD" clId="Web-{BEB93699-D434-5AB1-BDF7-61ACC4ACA66D}" dt="2021-03-08T19:57:06.186" v="780"/>
          <ac:spMkLst>
            <pc:docMk/>
            <pc:sldMk cId="890346033" sldId="258"/>
            <ac:spMk id="41" creationId="{2024F6EB-04DC-4C6D-8485-FCD53A4A95AD}"/>
          </ac:spMkLst>
        </pc:spChg>
        <pc:spChg chg="add del">
          <ac:chgData name="Saira Ali" userId="S::sairaali@tarbiyahacademy.org::035ea57f-0094-44fc-bf25-e0202051fb14" providerId="AD" clId="Web-{BEB93699-D434-5AB1-BDF7-61ACC4ACA66D}" dt="2021-03-09T15:47:09.377" v="1068"/>
          <ac:spMkLst>
            <pc:docMk/>
            <pc:sldMk cId="890346033" sldId="258"/>
            <ac:spMk id="42" creationId="{57BEB51D-B695-4DD9-B513-4E5D509F5A8A}"/>
          </ac:spMkLst>
        </pc:spChg>
        <pc:spChg chg="add del">
          <ac:chgData name="Saira Ali" userId="S::sairaali@tarbiyahacademy.org::035ea57f-0094-44fc-bf25-e0202051fb14" providerId="AD" clId="Web-{BEB93699-D434-5AB1-BDF7-61ACC4ACA66D}" dt="2021-03-09T15:47:09.377" v="1068"/>
          <ac:spMkLst>
            <pc:docMk/>
            <pc:sldMk cId="890346033" sldId="258"/>
            <ac:spMk id="44" creationId="{30CFEC97-9EBB-42B6-B4E6-FA4688281517}"/>
          </ac:spMkLst>
        </pc:spChg>
        <pc:spChg chg="add">
          <ac:chgData name="Saira Ali" userId="S::sairaali@tarbiyahacademy.org::035ea57f-0094-44fc-bf25-e0202051fb14" providerId="AD" clId="Web-{BEB93699-D434-5AB1-BDF7-61ACC4ACA66D}" dt="2021-03-08T19:57:06.186" v="780"/>
          <ac:spMkLst>
            <pc:docMk/>
            <pc:sldMk cId="890346033" sldId="258"/>
            <ac:spMk id="45" creationId="{8881F853-6081-4216-9876-4D863309A03F}"/>
          </ac:spMkLst>
        </pc:spChg>
        <pc:grpChg chg="add del">
          <ac:chgData name="Saira Ali" userId="S::sairaali@tarbiyahacademy.org::035ea57f-0094-44fc-bf25-e0202051fb14" providerId="AD" clId="Web-{BEB93699-D434-5AB1-BDF7-61ACC4ACA66D}" dt="2021-03-08T15:25:18.315" v="25"/>
          <ac:grpSpMkLst>
            <pc:docMk/>
            <pc:sldMk cId="890346033" sldId="258"/>
            <ac:grpSpMk id="18" creationId="{3A0F723F-8F96-43F7-9D99-0D837624E1A8}"/>
          </ac:grpSpMkLst>
        </pc:grpChg>
        <pc:grpChg chg="add del">
          <ac:chgData name="Saira Ali" userId="S::sairaali@tarbiyahacademy.org::035ea57f-0094-44fc-bf25-e0202051fb14" providerId="AD" clId="Web-{BEB93699-D434-5AB1-BDF7-61ACC4ACA66D}" dt="2021-03-08T15:31:39.388" v="47"/>
          <ac:grpSpMkLst>
            <pc:docMk/>
            <pc:sldMk cId="890346033" sldId="258"/>
            <ac:grpSpMk id="25" creationId="{EF41A68A-8CD1-4105-B4EC-A56286CB0F4E}"/>
          </ac:grpSpMkLst>
        </pc:grpChg>
        <pc:grpChg chg="add del">
          <ac:chgData name="Saira Ali" userId="S::sairaali@tarbiyahacademy.org::035ea57f-0094-44fc-bf25-e0202051fb14" providerId="AD" clId="Web-{BEB93699-D434-5AB1-BDF7-61ACC4ACA66D}" dt="2021-03-08T15:25:31.019" v="29"/>
          <ac:grpSpMkLst>
            <pc:docMk/>
            <pc:sldMk cId="890346033" sldId="258"/>
            <ac:grpSpMk id="33" creationId="{3A0F723F-8F96-43F7-9D99-0D837624E1A8}"/>
          </ac:grpSpMkLst>
        </pc:grpChg>
        <pc:grpChg chg="add del">
          <ac:chgData name="Saira Ali" userId="S::sairaali@tarbiyahacademy.org::035ea57f-0094-44fc-bf25-e0202051fb14" providerId="AD" clId="Web-{BEB93699-D434-5AB1-BDF7-61ACC4ACA66D}" dt="2021-03-09T15:47:09.377" v="1068"/>
          <ac:grpSpMkLst>
            <pc:docMk/>
            <pc:sldMk cId="890346033" sldId="258"/>
            <ac:grpSpMk id="49" creationId="{51D1273B-0B1C-4A09-A98C-FCA884FEFC0F}"/>
          </ac:grpSpMkLst>
        </pc:grpChg>
        <pc:graphicFrameChg chg="add del">
          <ac:chgData name="Saira Ali" userId="S::sairaali@tarbiyahacademy.org::035ea57f-0094-44fc-bf25-e0202051fb14" providerId="AD" clId="Web-{BEB93699-D434-5AB1-BDF7-61ACC4ACA66D}" dt="2021-03-08T19:55:57.466" v="770"/>
          <ac:graphicFrameMkLst>
            <pc:docMk/>
            <pc:sldMk cId="890346033" sldId="258"/>
            <ac:graphicFrameMk id="29" creationId="{29113437-1921-4E3F-94C3-58CFEEFD30F3}"/>
          </ac:graphicFrameMkLst>
        </pc:graphicFrameChg>
        <pc:graphicFrameChg chg="add mod ord modGraphic">
          <ac:chgData name="Saira Ali" userId="S::sairaali@tarbiyahacademy.org::035ea57f-0094-44fc-bf25-e0202051fb14" providerId="AD" clId="Web-{BEB93699-D434-5AB1-BDF7-61ACC4ACA66D}" dt="2021-03-09T16:11:04.563" v="1093"/>
          <ac:graphicFrameMkLst>
            <pc:docMk/>
            <pc:sldMk cId="890346033" sldId="258"/>
            <ac:graphicFrameMk id="36" creationId="{0A57FE4A-1381-41BF-99E7-96B32945B94D}"/>
          </ac:graphicFrameMkLst>
        </pc:graphicFrameChg>
        <pc:picChg chg="add mod ord">
          <ac:chgData name="Saira Ali" userId="S::sairaali@tarbiyahacademy.org::035ea57f-0094-44fc-bf25-e0202051fb14" providerId="AD" clId="Web-{BEB93699-D434-5AB1-BDF7-61ACC4ACA66D}" dt="2021-03-08T15:25:43.066" v="32"/>
          <ac:picMkLst>
            <pc:docMk/>
            <pc:sldMk cId="890346033" sldId="258"/>
            <ac:picMk id="4" creationId="{31FB4E65-0CF9-4F62-8C01-61D28EAF6B6B}"/>
          </ac:picMkLst>
        </pc:picChg>
        <pc:picChg chg="add del">
          <ac:chgData name="Saira Ali" userId="S::sairaali@tarbiyahacademy.org::035ea57f-0094-44fc-bf25-e0202051fb14" providerId="AD" clId="Web-{BEB93699-D434-5AB1-BDF7-61ACC4ACA66D}" dt="2021-03-08T15:25:21.737" v="27"/>
          <ac:picMkLst>
            <pc:docMk/>
            <pc:sldMk cId="890346033" sldId="258"/>
            <ac:picMk id="8" creationId="{7A795FBE-101B-4063-A5FC-8C0624B3534B}"/>
          </ac:picMkLst>
        </pc:picChg>
        <pc:picChg chg="add del">
          <ac:chgData name="Saira Ali" userId="S::sairaali@tarbiyahacademy.org::035ea57f-0094-44fc-bf25-e0202051fb14" providerId="AD" clId="Web-{BEB93699-D434-5AB1-BDF7-61ACC4ACA66D}" dt="2021-03-08T15:25:18.315" v="25"/>
          <ac:picMkLst>
            <pc:docMk/>
            <pc:sldMk cId="890346033" sldId="258"/>
            <ac:picMk id="10" creationId="{D5E3CF8B-6090-4FFC-B9BE-6FF60AEE4B71}"/>
          </ac:picMkLst>
        </pc:picChg>
        <pc:picChg chg="add del">
          <ac:chgData name="Saira Ali" userId="S::sairaali@tarbiyahacademy.org::035ea57f-0094-44fc-bf25-e0202051fb14" providerId="AD" clId="Web-{BEB93699-D434-5AB1-BDF7-61ACC4ACA66D}" dt="2021-03-08T15:25:31.019" v="29"/>
          <ac:picMkLst>
            <pc:docMk/>
            <pc:sldMk cId="890346033" sldId="258"/>
            <ac:picMk id="13" creationId="{D5E3CF8B-6090-4FFC-B9BE-6FF60AEE4B71}"/>
          </ac:picMkLst>
        </pc:picChg>
        <pc:picChg chg="add mod">
          <ac:chgData name="Saira Ali" userId="S::sairaali@tarbiyahacademy.org::035ea57f-0094-44fc-bf25-e0202051fb14" providerId="AD" clId="Web-{BEB93699-D434-5AB1-BDF7-61ACC4ACA66D}" dt="2021-03-08T19:57:31.765" v="784" actId="14100"/>
          <ac:picMkLst>
            <pc:docMk/>
            <pc:sldMk cId="890346033" sldId="258"/>
            <ac:picMk id="19" creationId="{5B5E2DAE-1B5E-40C0-855E-D48C623C60E4}"/>
          </ac:picMkLst>
        </pc:picChg>
        <pc:picChg chg="add del">
          <ac:chgData name="Saira Ali" userId="S::sairaali@tarbiyahacademy.org::035ea57f-0094-44fc-bf25-e0202051fb14" providerId="AD" clId="Web-{BEB93699-D434-5AB1-BDF7-61ACC4ACA66D}" dt="2021-03-08T15:25:42.988" v="31"/>
          <ac:picMkLst>
            <pc:docMk/>
            <pc:sldMk cId="890346033" sldId="258"/>
            <ac:picMk id="20" creationId="{7A795FBE-101B-4063-A5FC-8C0624B3534B}"/>
          </ac:picMkLst>
        </pc:picChg>
        <pc:picChg chg="add del">
          <ac:chgData name="Saira Ali" userId="S::sairaali@tarbiyahacademy.org::035ea57f-0094-44fc-bf25-e0202051fb14" providerId="AD" clId="Web-{BEB93699-D434-5AB1-BDF7-61ACC4ACA66D}" dt="2021-03-08T15:31:39.388" v="47"/>
          <ac:picMkLst>
            <pc:docMk/>
            <pc:sldMk cId="890346033" sldId="258"/>
            <ac:picMk id="23" creationId="{D5E3CF8B-6090-4FFC-B9BE-6FF60AEE4B71}"/>
          </ac:picMkLst>
        </pc:picChg>
        <pc:picChg chg="add del">
          <ac:chgData name="Saira Ali" userId="S::sairaali@tarbiyahacademy.org::035ea57f-0094-44fc-bf25-e0202051fb14" providerId="AD" clId="Web-{BEB93699-D434-5AB1-BDF7-61ACC4ACA66D}" dt="2021-03-08T19:55:57.466" v="770"/>
          <ac:picMkLst>
            <pc:docMk/>
            <pc:sldMk cId="890346033" sldId="258"/>
            <ac:picMk id="26" creationId="{B805E653-2AFA-4D27-ABAA-1A6A22C5D24F}"/>
          </ac:picMkLst>
        </pc:picChg>
        <pc:picChg chg="add del">
          <ac:chgData name="Saira Ali" userId="S::sairaali@tarbiyahacademy.org::035ea57f-0094-44fc-bf25-e0202051fb14" providerId="AD" clId="Web-{BEB93699-D434-5AB1-BDF7-61ACC4ACA66D}" dt="2021-03-08T19:57:06.186" v="780"/>
          <ac:picMkLst>
            <pc:docMk/>
            <pc:sldMk cId="890346033" sldId="258"/>
            <ac:picMk id="34" creationId="{34C880DD-7329-423E-A31B-F770EF69D1BD}"/>
          </ac:picMkLst>
        </pc:picChg>
        <pc:picChg chg="add">
          <ac:chgData name="Saira Ali" userId="S::sairaali@tarbiyahacademy.org::035ea57f-0094-44fc-bf25-e0202051fb14" providerId="AD" clId="Web-{BEB93699-D434-5AB1-BDF7-61ACC4ACA66D}" dt="2021-03-08T19:57:06.186" v="780"/>
          <ac:picMkLst>
            <pc:docMk/>
            <pc:sldMk cId="890346033" sldId="258"/>
            <ac:picMk id="43" creationId="{7A795FBE-101B-4063-A5FC-8C0624B3534B}"/>
          </ac:picMkLst>
        </pc:picChg>
        <pc:cxnChg chg="add del">
          <ac:chgData name="Saira Ali" userId="S::sairaali@tarbiyahacademy.org::035ea57f-0094-44fc-bf25-e0202051fb14" providerId="AD" clId="Web-{BEB93699-D434-5AB1-BDF7-61ACC4ACA66D}" dt="2021-03-08T15:25:21.737" v="27"/>
          <ac:cxnSpMkLst>
            <pc:docMk/>
            <pc:sldMk cId="890346033" sldId="258"/>
            <ac:cxnSpMk id="11" creationId="{68EF61C2-EE68-43FF-A497-F2E60EA5320A}"/>
          </ac:cxnSpMkLst>
        </pc:cxnChg>
        <pc:cxnChg chg="add del">
          <ac:chgData name="Saira Ali" userId="S::sairaali@tarbiyahacademy.org::035ea57f-0094-44fc-bf25-e0202051fb14" providerId="AD" clId="Web-{BEB93699-D434-5AB1-BDF7-61ACC4ACA66D}" dt="2021-03-08T15:25:18.315" v="25"/>
          <ac:cxnSpMkLst>
            <pc:docMk/>
            <pc:sldMk cId="890346033" sldId="258"/>
            <ac:cxnSpMk id="12" creationId="{F444405B-FBD8-46A8-84D6-CE72780146FE}"/>
          </ac:cxnSpMkLst>
        </pc:cxnChg>
        <pc:cxnChg chg="add del">
          <ac:chgData name="Saira Ali" userId="S::sairaali@tarbiyahacademy.org::035ea57f-0094-44fc-bf25-e0202051fb14" providerId="AD" clId="Web-{BEB93699-D434-5AB1-BDF7-61ACC4ACA66D}" dt="2021-03-08T15:25:31.019" v="29"/>
          <ac:cxnSpMkLst>
            <pc:docMk/>
            <pc:sldMk cId="890346033" sldId="258"/>
            <ac:cxnSpMk id="15" creationId="{F444405B-FBD8-46A8-84D6-CE72780146FE}"/>
          </ac:cxnSpMkLst>
        </pc:cxnChg>
        <pc:cxnChg chg="add del">
          <ac:chgData name="Saira Ali" userId="S::sairaali@tarbiyahacademy.org::035ea57f-0094-44fc-bf25-e0202051fb14" providerId="AD" clId="Web-{BEB93699-D434-5AB1-BDF7-61ACC4ACA66D}" dt="2021-03-08T15:25:42.988" v="31"/>
          <ac:cxnSpMkLst>
            <pc:docMk/>
            <pc:sldMk cId="890346033" sldId="258"/>
            <ac:cxnSpMk id="22" creationId="{68EF61C2-EE68-43FF-A497-F2E60EA5320A}"/>
          </ac:cxnSpMkLst>
        </pc:cxnChg>
        <pc:cxnChg chg="add del">
          <ac:chgData name="Saira Ali" userId="S::sairaali@tarbiyahacademy.org::035ea57f-0094-44fc-bf25-e0202051fb14" providerId="AD" clId="Web-{BEB93699-D434-5AB1-BDF7-61ACC4ACA66D}" dt="2021-03-08T15:31:39.388" v="47"/>
          <ac:cxnSpMkLst>
            <pc:docMk/>
            <pc:sldMk cId="890346033" sldId="258"/>
            <ac:cxnSpMk id="24" creationId="{F444405B-FBD8-46A8-84D6-CE72780146FE}"/>
          </ac:cxnSpMkLst>
        </pc:cxnChg>
        <pc:cxnChg chg="add del">
          <ac:chgData name="Saira Ali" userId="S::sairaali@tarbiyahacademy.org::035ea57f-0094-44fc-bf25-e0202051fb14" providerId="AD" clId="Web-{BEB93699-D434-5AB1-BDF7-61ACC4ACA66D}" dt="2021-03-08T19:55:57.466" v="770"/>
          <ac:cxnSpMkLst>
            <pc:docMk/>
            <pc:sldMk cId="890346033" sldId="258"/>
            <ac:cxnSpMk id="28" creationId="{76990063-E472-4985-8C17-4CD265B27D33}"/>
          </ac:cxnSpMkLst>
        </pc:cxnChg>
        <pc:cxnChg chg="add del">
          <ac:chgData name="Saira Ali" userId="S::sairaali@tarbiyahacademy.org::035ea57f-0094-44fc-bf25-e0202051fb14" providerId="AD" clId="Web-{BEB93699-D434-5AB1-BDF7-61ACC4ACA66D}" dt="2021-03-08T15:25:18.315" v="25"/>
          <ac:cxnSpMkLst>
            <pc:docMk/>
            <pc:sldMk cId="890346033" sldId="258"/>
            <ac:cxnSpMk id="32" creationId="{9135029A-5B59-4B80-8F56-B7BB132D670A}"/>
          </ac:cxnSpMkLst>
        </pc:cxnChg>
        <pc:cxnChg chg="add del">
          <ac:chgData name="Saira Ali" userId="S::sairaali@tarbiyahacademy.org::035ea57f-0094-44fc-bf25-e0202051fb14" providerId="AD" clId="Web-{BEB93699-D434-5AB1-BDF7-61ACC4ACA66D}" dt="2021-03-08T15:25:31.019" v="29"/>
          <ac:cxnSpMkLst>
            <pc:docMk/>
            <pc:sldMk cId="890346033" sldId="258"/>
            <ac:cxnSpMk id="35" creationId="{9135029A-5B59-4B80-8F56-B7BB132D670A}"/>
          </ac:cxnSpMkLst>
        </pc:cxnChg>
        <pc:cxnChg chg="add del">
          <ac:chgData name="Saira Ali" userId="S::sairaali@tarbiyahacademy.org::035ea57f-0094-44fc-bf25-e0202051fb14" providerId="AD" clId="Web-{BEB93699-D434-5AB1-BDF7-61ACC4ACA66D}" dt="2021-03-08T15:31:39.388" v="47"/>
          <ac:cxnSpMkLst>
            <pc:docMk/>
            <pc:sldMk cId="890346033" sldId="258"/>
            <ac:cxnSpMk id="37" creationId="{5F310D7E-8F1E-4C2F-8824-E43E043DD851}"/>
          </ac:cxnSpMkLst>
        </pc:cxnChg>
        <pc:cxnChg chg="add">
          <ac:chgData name="Saira Ali" userId="S::sairaali@tarbiyahacademy.org::035ea57f-0094-44fc-bf25-e0202051fb14" providerId="AD" clId="Web-{BEB93699-D434-5AB1-BDF7-61ACC4ACA66D}" dt="2021-03-08T19:57:06.186" v="780"/>
          <ac:cxnSpMkLst>
            <pc:docMk/>
            <pc:sldMk cId="890346033" sldId="258"/>
            <ac:cxnSpMk id="47" creationId="{68EF61C2-EE68-43FF-A497-F2E60EA5320A}"/>
          </ac:cxnSpMkLst>
        </pc:cxnChg>
        <pc:cxnChg chg="add del">
          <ac:chgData name="Saira Ali" userId="S::sairaali@tarbiyahacademy.org::035ea57f-0094-44fc-bf25-e0202051fb14" providerId="AD" clId="Web-{BEB93699-D434-5AB1-BDF7-61ACC4ACA66D}" dt="2021-03-09T15:47:09.377" v="1068"/>
          <ac:cxnSpMkLst>
            <pc:docMk/>
            <pc:sldMk cId="890346033" sldId="258"/>
            <ac:cxnSpMk id="63" creationId="{699FC3C2-3BB4-435C-9DAE-C3F82D01C8CC}"/>
          </ac:cxnSpMkLst>
        </pc:cxnChg>
      </pc:sldChg>
      <pc:sldChg chg="addSp delSp modSp mod modTransition setBg modClrScheme delDesignElem chgLayout modNotes">
        <pc:chgData name="Saira Ali" userId="S::sairaali@tarbiyahacademy.org::035ea57f-0094-44fc-bf25-e0202051fb14" providerId="AD" clId="Web-{BEB93699-D434-5AB1-BDF7-61ACC4ACA66D}" dt="2021-03-09T16:11:04.563" v="1093"/>
        <pc:sldMkLst>
          <pc:docMk/>
          <pc:sldMk cId="2678523552" sldId="259"/>
        </pc:sldMkLst>
        <pc:spChg chg="mod ord">
          <ac:chgData name="Saira Ali" userId="S::sairaali@tarbiyahacademy.org::035ea57f-0094-44fc-bf25-e0202051fb14" providerId="AD" clId="Web-{BEB93699-D434-5AB1-BDF7-61ACC4ACA66D}" dt="2021-03-09T16:11:04.563" v="1093"/>
          <ac:spMkLst>
            <pc:docMk/>
            <pc:sldMk cId="2678523552" sldId="259"/>
            <ac:spMk id="2" creationId="{A8BA6AFF-9ED2-4FD0-94C8-907E42C94A57}"/>
          </ac:spMkLst>
        </pc:spChg>
        <pc:spChg chg="mod ord">
          <ac:chgData name="Saira Ali" userId="S::sairaali@tarbiyahacademy.org::035ea57f-0094-44fc-bf25-e0202051fb14" providerId="AD" clId="Web-{BEB93699-D434-5AB1-BDF7-61ACC4ACA66D}" dt="2021-03-09T16:11:04.563" v="1093"/>
          <ac:spMkLst>
            <pc:docMk/>
            <pc:sldMk cId="2678523552" sldId="259"/>
            <ac:spMk id="3" creationId="{B8853150-46B2-4073-8A1B-D539F3D6AD81}"/>
          </ac:spMkLst>
        </pc:spChg>
        <pc:spChg chg="add mod">
          <ac:chgData name="Saira Ali" userId="S::sairaali@tarbiyahacademy.org::035ea57f-0094-44fc-bf25-e0202051fb14" providerId="AD" clId="Web-{BEB93699-D434-5AB1-BDF7-61ACC4ACA66D}" dt="2021-03-09T16:08:08.560" v="1078"/>
          <ac:spMkLst>
            <pc:docMk/>
            <pc:sldMk cId="2678523552" sldId="259"/>
            <ac:spMk id="5" creationId="{4B7A901D-49F1-409F-93B6-50DFA5B18B59}"/>
          </ac:spMkLst>
        </pc:spChg>
        <pc:spChg chg="add del mod">
          <ac:chgData name="Saira Ali" userId="S::sairaali@tarbiyahacademy.org::035ea57f-0094-44fc-bf25-e0202051fb14" providerId="AD" clId="Web-{BEB93699-D434-5AB1-BDF7-61ACC4ACA66D}" dt="2021-03-09T16:08:08.560" v="1078"/>
          <ac:spMkLst>
            <pc:docMk/>
            <pc:sldMk cId="2678523552" sldId="259"/>
            <ac:spMk id="8" creationId="{D79EC2DB-D604-4AFC-99CC-51C7FBEA74DF}"/>
          </ac:spMkLst>
        </pc:spChg>
        <pc:spChg chg="add del">
          <ac:chgData name="Saira Ali" userId="S::sairaali@tarbiyahacademy.org::035ea57f-0094-44fc-bf25-e0202051fb14" providerId="AD" clId="Web-{BEB93699-D434-5AB1-BDF7-61ACC4ACA66D}" dt="2021-03-08T15:31:39.388" v="47"/>
          <ac:spMkLst>
            <pc:docMk/>
            <pc:sldMk cId="2678523552" sldId="259"/>
            <ac:spMk id="9" creationId="{9F199BD9-9CC4-4B0F-9620-74BCAFC9F731}"/>
          </ac:spMkLst>
        </pc:spChg>
        <pc:spChg chg="add del">
          <ac:chgData name="Saira Ali" userId="S::sairaali@tarbiyahacademy.org::035ea57f-0094-44fc-bf25-e0202051fb14" providerId="AD" clId="Web-{BEB93699-D434-5AB1-BDF7-61ACC4ACA66D}" dt="2021-03-09T16:09:18.562" v="1079"/>
          <ac:spMkLst>
            <pc:docMk/>
            <pc:sldMk cId="2678523552" sldId="259"/>
            <ac:spMk id="10" creationId="{221A9CB9-F531-48D3-A506-95FE2534D460}"/>
          </ac:spMkLst>
        </pc:spChg>
        <pc:spChg chg="add del">
          <ac:chgData name="Saira Ali" userId="S::sairaali@tarbiyahacademy.org::035ea57f-0094-44fc-bf25-e0202051fb14" providerId="AD" clId="Web-{BEB93699-D434-5AB1-BDF7-61ACC4ACA66D}" dt="2021-03-09T16:09:18.562" v="1079"/>
          <ac:spMkLst>
            <pc:docMk/>
            <pc:sldMk cId="2678523552" sldId="259"/>
            <ac:spMk id="19" creationId="{8FD39BF5-DFD4-40A5-8009-2EA1391ABAD3}"/>
          </ac:spMkLst>
        </pc:spChg>
        <pc:grpChg chg="add del">
          <ac:chgData name="Saira Ali" userId="S::sairaali@tarbiyahacademy.org::035ea57f-0094-44fc-bf25-e0202051fb14" providerId="AD" clId="Web-{BEB93699-D434-5AB1-BDF7-61ACC4ACA66D}" dt="2021-03-08T15:31:39.388" v="47"/>
          <ac:grpSpMkLst>
            <pc:docMk/>
            <pc:sldMk cId="2678523552" sldId="259"/>
            <ac:grpSpMk id="11" creationId="{5F79AD72-D7F9-447F-8319-0CD06D3937FE}"/>
          </ac:grpSpMkLst>
        </pc:grpChg>
        <pc:grpChg chg="add del">
          <ac:chgData name="Saira Ali" userId="S::sairaali@tarbiyahacademy.org::035ea57f-0094-44fc-bf25-e0202051fb14" providerId="AD" clId="Web-{BEB93699-D434-5AB1-BDF7-61ACC4ACA66D}" dt="2021-03-09T16:09:18.562" v="1079"/>
          <ac:grpSpMkLst>
            <pc:docMk/>
            <pc:sldMk cId="2678523552" sldId="259"/>
            <ac:grpSpMk id="21" creationId="{3A0F723F-8F96-43F7-9D99-0D837624E1A8}"/>
          </ac:grpSpMkLst>
        </pc:grpChg>
        <pc:picChg chg="add mod ord">
          <ac:chgData name="Saira Ali" userId="S::sairaali@tarbiyahacademy.org::035ea57f-0094-44fc-bf25-e0202051fb14" providerId="AD" clId="Web-{BEB93699-D434-5AB1-BDF7-61ACC4ACA66D}" dt="2021-03-08T15:28:11.648" v="38" actId="1076"/>
          <ac:picMkLst>
            <pc:docMk/>
            <pc:sldMk cId="2678523552" sldId="259"/>
            <ac:picMk id="4" creationId="{2C2B5656-7EC9-483E-9EDE-64BA8EDA4727}"/>
          </ac:picMkLst>
        </pc:picChg>
        <pc:picChg chg="add mod ord">
          <ac:chgData name="Saira Ali" userId="S::sairaali@tarbiyahacademy.org::035ea57f-0094-44fc-bf25-e0202051fb14" providerId="AD" clId="Web-{BEB93699-D434-5AB1-BDF7-61ACC4ACA66D}" dt="2021-03-09T16:08:08.560" v="1078"/>
          <ac:picMkLst>
            <pc:docMk/>
            <pc:sldMk cId="2678523552" sldId="259"/>
            <ac:picMk id="4" creationId="{40555CB4-C784-416D-9752-799A9E783FB0}"/>
          </ac:picMkLst>
        </pc:picChg>
        <pc:picChg chg="del mod ord">
          <ac:chgData name="Saira Ali" userId="S::sairaali@tarbiyahacademy.org::035ea57f-0094-44fc-bf25-e0202051fb14" providerId="AD" clId="Web-{BEB93699-D434-5AB1-BDF7-61ACC4ACA66D}" dt="2021-03-09T16:08:05.388" v="1077"/>
          <ac:picMkLst>
            <pc:docMk/>
            <pc:sldMk cId="2678523552" sldId="259"/>
            <ac:picMk id="9" creationId="{A24F192C-91F3-4816-94F2-C135DEC7DB23}"/>
          </ac:picMkLst>
        </pc:picChg>
        <pc:picChg chg="add del">
          <ac:chgData name="Saira Ali" userId="S::sairaali@tarbiyahacademy.org::035ea57f-0094-44fc-bf25-e0202051fb14" providerId="AD" clId="Web-{BEB93699-D434-5AB1-BDF7-61ACC4ACA66D}" dt="2021-03-09T16:09:18.562" v="1079"/>
          <ac:picMkLst>
            <pc:docMk/>
            <pc:sldMk cId="2678523552" sldId="259"/>
            <ac:picMk id="13" creationId="{D5E3CF8B-6090-4FFC-B9BE-6FF60AEE4B71}"/>
          </ac:picMkLst>
        </pc:picChg>
        <pc:cxnChg chg="add del">
          <ac:chgData name="Saira Ali" userId="S::sairaali@tarbiyahacademy.org::035ea57f-0094-44fc-bf25-e0202051fb14" providerId="AD" clId="Web-{BEB93699-D434-5AB1-BDF7-61ACC4ACA66D}" dt="2021-03-09T16:09:18.562" v="1079"/>
          <ac:cxnSpMkLst>
            <pc:docMk/>
            <pc:sldMk cId="2678523552" sldId="259"/>
            <ac:cxnSpMk id="15" creationId="{F444405B-FBD8-46A8-84D6-CE72780146FE}"/>
          </ac:cxnSpMkLst>
        </pc:cxnChg>
        <pc:cxnChg chg="add del">
          <ac:chgData name="Saira Ali" userId="S::sairaali@tarbiyahacademy.org::035ea57f-0094-44fc-bf25-e0202051fb14" providerId="AD" clId="Web-{BEB93699-D434-5AB1-BDF7-61ACC4ACA66D}" dt="2021-03-08T15:31:39.388" v="47"/>
          <ac:cxnSpMkLst>
            <pc:docMk/>
            <pc:sldMk cId="2678523552" sldId="259"/>
            <ac:cxnSpMk id="17" creationId="{10747161-D3DE-4C9A-B2B1-642EF728570F}"/>
          </ac:cxnSpMkLst>
        </pc:cxnChg>
        <pc:cxnChg chg="add del">
          <ac:chgData name="Saira Ali" userId="S::sairaali@tarbiyahacademy.org::035ea57f-0094-44fc-bf25-e0202051fb14" providerId="AD" clId="Web-{BEB93699-D434-5AB1-BDF7-61ACC4ACA66D}" dt="2021-03-09T16:09:18.562" v="1079"/>
          <ac:cxnSpMkLst>
            <pc:docMk/>
            <pc:sldMk cId="2678523552" sldId="259"/>
            <ac:cxnSpMk id="35" creationId="{9135029A-5B59-4B80-8F56-B7BB132D670A}"/>
          </ac:cxnSpMkLst>
        </pc:cxnChg>
      </pc:sldChg>
      <pc:sldChg chg="addSp delSp modSp new mod ord modTransition setBg modClrScheme chgLayout">
        <pc:chgData name="Saira Ali" userId="S::sairaali@tarbiyahacademy.org::035ea57f-0094-44fc-bf25-e0202051fb14" providerId="AD" clId="Web-{BEB93699-D434-5AB1-BDF7-61ACC4ACA66D}" dt="2021-03-09T16:11:04.563" v="1093"/>
        <pc:sldMkLst>
          <pc:docMk/>
          <pc:sldMk cId="2256624429" sldId="261"/>
        </pc:sldMkLst>
        <pc:spChg chg="mod ord">
          <ac:chgData name="Saira Ali" userId="S::sairaali@tarbiyahacademy.org::035ea57f-0094-44fc-bf25-e0202051fb14" providerId="AD" clId="Web-{BEB93699-D434-5AB1-BDF7-61ACC4ACA66D}" dt="2021-03-09T16:11:04.563" v="1093"/>
          <ac:spMkLst>
            <pc:docMk/>
            <pc:sldMk cId="2256624429" sldId="261"/>
            <ac:spMk id="2" creationId="{581DC91F-7A86-44B9-A4C0-24AE85C08EDD}"/>
          </ac:spMkLst>
        </pc:spChg>
        <pc:spChg chg="del mod ord">
          <ac:chgData name="Saira Ali" userId="S::sairaali@tarbiyahacademy.org::035ea57f-0094-44fc-bf25-e0202051fb14" providerId="AD" clId="Web-{BEB93699-D434-5AB1-BDF7-61ACC4ACA66D}" dt="2021-03-08T16:07:04.963" v="267"/>
          <ac:spMkLst>
            <pc:docMk/>
            <pc:sldMk cId="2256624429" sldId="261"/>
            <ac:spMk id="3" creationId="{E76BB358-AD55-41DD-BBE2-3942843AA11E}"/>
          </ac:spMkLst>
        </pc:spChg>
        <pc:spChg chg="add mod">
          <ac:chgData name="Saira Ali" userId="S::sairaali@tarbiyahacademy.org::035ea57f-0094-44fc-bf25-e0202051fb14" providerId="AD" clId="Web-{BEB93699-D434-5AB1-BDF7-61ACC4ACA66D}" dt="2021-03-08T16:07:50.636" v="276" actId="1076"/>
          <ac:spMkLst>
            <pc:docMk/>
            <pc:sldMk cId="2256624429" sldId="261"/>
            <ac:spMk id="5" creationId="{59C4F6F0-0C11-4A41-867D-947E22BF1F95}"/>
          </ac:spMkLst>
        </pc:spChg>
        <pc:spChg chg="add del">
          <ac:chgData name="Saira Ali" userId="S::sairaali@tarbiyahacademy.org::035ea57f-0094-44fc-bf25-e0202051fb14" providerId="AD" clId="Web-{BEB93699-D434-5AB1-BDF7-61ACC4ACA66D}" dt="2021-03-08T16:07:30.011" v="274"/>
          <ac:spMkLst>
            <pc:docMk/>
            <pc:sldMk cId="2256624429" sldId="261"/>
            <ac:spMk id="9" creationId="{C6A0BBD1-DC34-418F-914D-990D29AE612F}"/>
          </ac:spMkLst>
        </pc:spChg>
        <pc:spChg chg="add del">
          <ac:chgData name="Saira Ali" userId="S::sairaali@tarbiyahacademy.org::035ea57f-0094-44fc-bf25-e0202051fb14" providerId="AD" clId="Web-{BEB93699-D434-5AB1-BDF7-61ACC4ACA66D}" dt="2021-03-08T16:07:30.011" v="274"/>
          <ac:spMkLst>
            <pc:docMk/>
            <pc:sldMk cId="2256624429" sldId="261"/>
            <ac:spMk id="12" creationId="{832A1E47-A968-404F-8DBE-B31240A9B631}"/>
          </ac:spMkLst>
        </pc:spChg>
        <pc:spChg chg="add mod">
          <ac:chgData name="Saira Ali" userId="S::sairaali@tarbiyahacademy.org::035ea57f-0094-44fc-bf25-e0202051fb14" providerId="AD" clId="Web-{BEB93699-D434-5AB1-BDF7-61ACC4ACA66D}" dt="2021-03-08T16:42:07.069" v="635" actId="20577"/>
          <ac:spMkLst>
            <pc:docMk/>
            <pc:sldMk cId="2256624429" sldId="261"/>
            <ac:spMk id="18" creationId="{8EF30C9D-1CC7-4643-AFFA-A6C5F6D4D7AB}"/>
          </ac:spMkLst>
        </pc:spChg>
        <pc:spChg chg="add mod">
          <ac:chgData name="Saira Ali" userId="S::sairaali@tarbiyahacademy.org::035ea57f-0094-44fc-bf25-e0202051fb14" providerId="AD" clId="Web-{BEB93699-D434-5AB1-BDF7-61ACC4ACA66D}" dt="2021-03-08T17:35:55.721" v="763" actId="20577"/>
          <ac:spMkLst>
            <pc:docMk/>
            <pc:sldMk cId="2256624429" sldId="261"/>
            <ac:spMk id="19" creationId="{D83AAEA8-DE59-4B14-ADC3-6A8103A855BC}"/>
          </ac:spMkLst>
        </pc:spChg>
        <pc:graphicFrameChg chg="add del mod ord modGraphic">
          <ac:chgData name="Saira Ali" userId="S::sairaali@tarbiyahacademy.org::035ea57f-0094-44fc-bf25-e0202051fb14" providerId="AD" clId="Web-{BEB93699-D434-5AB1-BDF7-61ACC4ACA66D}" dt="2021-03-08T16:07:28.933" v="273"/>
          <ac:graphicFrameMkLst>
            <pc:docMk/>
            <pc:sldMk cId="2256624429" sldId="261"/>
            <ac:graphicFrameMk id="7" creationId="{F3588FC0-6230-4467-949D-765D870E95C1}"/>
          </ac:graphicFrameMkLst>
        </pc:graphicFrameChg>
        <pc:picChg chg="add mod ord">
          <ac:chgData name="Saira Ali" userId="S::sairaali@tarbiyahacademy.org::035ea57f-0094-44fc-bf25-e0202051fb14" providerId="AD" clId="Web-{BEB93699-D434-5AB1-BDF7-61ACC4ACA66D}" dt="2021-03-09T16:11:04.563" v="1093"/>
          <ac:picMkLst>
            <pc:docMk/>
            <pc:sldMk cId="2256624429" sldId="261"/>
            <ac:picMk id="4" creationId="{0032075A-279E-412A-930E-23D50696F1CA}"/>
          </ac:picMkLst>
        </pc:picChg>
        <pc:picChg chg="add del">
          <ac:chgData name="Saira Ali" userId="S::sairaali@tarbiyahacademy.org::035ea57f-0094-44fc-bf25-e0202051fb14" providerId="AD" clId="Web-{BEB93699-D434-5AB1-BDF7-61ACC4ACA66D}" dt="2021-03-08T16:07:30.011" v="274"/>
          <ac:picMkLst>
            <pc:docMk/>
            <pc:sldMk cId="2256624429" sldId="261"/>
            <ac:picMk id="14" creationId="{E0DDDCF8-BC1A-4404-8ACA-D8D2BB4BE977}"/>
          </ac:picMkLst>
        </pc:picChg>
        <pc:cxnChg chg="add del">
          <ac:chgData name="Saira Ali" userId="S::sairaali@tarbiyahacademy.org::035ea57f-0094-44fc-bf25-e0202051fb14" providerId="AD" clId="Web-{BEB93699-D434-5AB1-BDF7-61ACC4ACA66D}" dt="2021-03-08T16:07:30.011" v="274"/>
          <ac:cxnSpMkLst>
            <pc:docMk/>
            <pc:sldMk cId="2256624429" sldId="261"/>
            <ac:cxnSpMk id="16" creationId="{CBB3FB69-D504-412A-90F9-1D1BAA6AC887}"/>
          </ac:cxnSpMkLst>
        </pc:cxnChg>
      </pc:sldChg>
      <pc:sldChg chg="addSp delSp modSp mod modTransition setBg modClrScheme setClrOvrMap delDesignElem chgLayout">
        <pc:chgData name="Saira Ali" userId="S::sairaali@tarbiyahacademy.org::035ea57f-0094-44fc-bf25-e0202051fb14" providerId="AD" clId="Web-{BEB93699-D434-5AB1-BDF7-61ACC4ACA66D}" dt="2021-03-09T16:11:04.563" v="1093"/>
        <pc:sldMkLst>
          <pc:docMk/>
          <pc:sldMk cId="3864637667" sldId="262"/>
        </pc:sldMkLst>
        <pc:spChg chg="mod ord">
          <ac:chgData name="Saira Ali" userId="S::sairaali@tarbiyahacademy.org::035ea57f-0094-44fc-bf25-e0202051fb14" providerId="AD" clId="Web-{BEB93699-D434-5AB1-BDF7-61ACC4ACA66D}" dt="2021-03-09T16:11:04.563" v="1093"/>
          <ac:spMkLst>
            <pc:docMk/>
            <pc:sldMk cId="3864637667" sldId="262"/>
            <ac:spMk id="2" creationId="{6755E2FF-B865-4119-843A-89B455CD5A86}"/>
          </ac:spMkLst>
        </pc:spChg>
        <pc:spChg chg="mod ord">
          <ac:chgData name="Saira Ali" userId="S::sairaali@tarbiyahacademy.org::035ea57f-0094-44fc-bf25-e0202051fb14" providerId="AD" clId="Web-{BEB93699-D434-5AB1-BDF7-61ACC4ACA66D}" dt="2021-03-09T16:11:04.563" v="1093"/>
          <ac:spMkLst>
            <pc:docMk/>
            <pc:sldMk cId="3864637667" sldId="262"/>
            <ac:spMk id="3" creationId="{78DD80F7-6641-4983-A480-CFB50EF79670}"/>
          </ac:spMkLst>
        </pc:spChg>
        <pc:spChg chg="add del">
          <ac:chgData name="Saira Ali" userId="S::sairaali@tarbiyahacademy.org::035ea57f-0094-44fc-bf25-e0202051fb14" providerId="AD" clId="Web-{BEB93699-D434-5AB1-BDF7-61ACC4ACA66D}" dt="2021-03-08T16:05:32.648" v="266"/>
          <ac:spMkLst>
            <pc:docMk/>
            <pc:sldMk cId="3864637667" sldId="262"/>
            <ac:spMk id="9" creationId="{5EB8E3BF-F464-4900-8994-851061A9AD60}"/>
          </ac:spMkLst>
        </pc:spChg>
        <pc:spChg chg="del">
          <ac:chgData name="Saira Ali" userId="S::sairaali@tarbiyahacademy.org::035ea57f-0094-44fc-bf25-e0202051fb14" providerId="AD" clId="Web-{BEB93699-D434-5AB1-BDF7-61ACC4ACA66D}" dt="2021-03-09T15:47:09.377" v="1068"/>
          <ac:spMkLst>
            <pc:docMk/>
            <pc:sldMk cId="3864637667" sldId="262"/>
            <ac:spMk id="34" creationId="{9F199BD9-9CC4-4B0F-9620-74BCAFC9F731}"/>
          </ac:spMkLst>
        </pc:spChg>
        <pc:grpChg chg="del">
          <ac:chgData name="Saira Ali" userId="S::sairaali@tarbiyahacademy.org::035ea57f-0094-44fc-bf25-e0202051fb14" providerId="AD" clId="Web-{BEB93699-D434-5AB1-BDF7-61ACC4ACA66D}" dt="2021-03-09T15:47:09.377" v="1068"/>
          <ac:grpSpMkLst>
            <pc:docMk/>
            <pc:sldMk cId="3864637667" sldId="262"/>
            <ac:grpSpMk id="36" creationId="{5F79AD72-D7F9-447F-8319-0CD06D3937FE}"/>
          </ac:grpSpMkLst>
        </pc:grpChg>
        <pc:picChg chg="add mod ord">
          <ac:chgData name="Saira Ali" userId="S::sairaali@tarbiyahacademy.org::035ea57f-0094-44fc-bf25-e0202051fb14" providerId="AD" clId="Web-{BEB93699-D434-5AB1-BDF7-61ACC4ACA66D}" dt="2021-03-08T16:08:17.153" v="280" actId="1076"/>
          <ac:picMkLst>
            <pc:docMk/>
            <pc:sldMk cId="3864637667" sldId="262"/>
            <ac:picMk id="4" creationId="{9D875F05-F59E-4129-94C8-6C15E9189967}"/>
          </ac:picMkLst>
        </pc:picChg>
        <pc:cxnChg chg="add del">
          <ac:chgData name="Saira Ali" userId="S::sairaali@tarbiyahacademy.org::035ea57f-0094-44fc-bf25-e0202051fb14" providerId="AD" clId="Web-{BEB93699-D434-5AB1-BDF7-61ACC4ACA66D}" dt="2021-03-08T16:05:32.648" v="266"/>
          <ac:cxnSpMkLst>
            <pc:docMk/>
            <pc:sldMk cId="3864637667" sldId="262"/>
            <ac:cxnSpMk id="11" creationId="{8E0602D6-3A81-42F8-AE67-1BAAFC967CB0}"/>
          </ac:cxnSpMkLst>
        </pc:cxnChg>
        <pc:cxnChg chg="del">
          <ac:chgData name="Saira Ali" userId="S::sairaali@tarbiyahacademy.org::035ea57f-0094-44fc-bf25-e0202051fb14" providerId="AD" clId="Web-{BEB93699-D434-5AB1-BDF7-61ACC4ACA66D}" dt="2021-03-09T15:47:09.377" v="1068"/>
          <ac:cxnSpMkLst>
            <pc:docMk/>
            <pc:sldMk cId="3864637667" sldId="262"/>
            <ac:cxnSpMk id="42" creationId="{10747161-D3DE-4C9A-B2B1-642EF728570F}"/>
          </ac:cxnSpMkLst>
        </pc:cxnChg>
      </pc:sldChg>
      <pc:sldChg chg="addSp delSp modSp new mod modTransition setBg modClrScheme delDesignElem chgLayout modNotes">
        <pc:chgData name="Saira Ali" userId="S::sairaali@tarbiyahacademy.org::035ea57f-0094-44fc-bf25-e0202051fb14" providerId="AD" clId="Web-{BEB93699-D434-5AB1-BDF7-61ACC4ACA66D}" dt="2021-03-09T16:11:04.563" v="1093"/>
        <pc:sldMkLst>
          <pc:docMk/>
          <pc:sldMk cId="4159152300" sldId="263"/>
        </pc:sldMkLst>
        <pc:spChg chg="mod ord">
          <ac:chgData name="Saira Ali" userId="S::sairaali@tarbiyahacademy.org::035ea57f-0094-44fc-bf25-e0202051fb14" providerId="AD" clId="Web-{BEB93699-D434-5AB1-BDF7-61ACC4ACA66D}" dt="2021-03-09T16:11:04.563" v="1093"/>
          <ac:spMkLst>
            <pc:docMk/>
            <pc:sldMk cId="4159152300" sldId="263"/>
            <ac:spMk id="2" creationId="{A6829686-6A01-444A-9901-636E361F1FB6}"/>
          </ac:spMkLst>
        </pc:spChg>
        <pc:spChg chg="mod ord">
          <ac:chgData name="Saira Ali" userId="S::sairaali@tarbiyahacademy.org::035ea57f-0094-44fc-bf25-e0202051fb14" providerId="AD" clId="Web-{BEB93699-D434-5AB1-BDF7-61ACC4ACA66D}" dt="2021-03-09T16:11:04.563" v="1093"/>
          <ac:spMkLst>
            <pc:docMk/>
            <pc:sldMk cId="4159152300" sldId="263"/>
            <ac:spMk id="3" creationId="{9B4946A7-C230-442E-999B-D0404D79BA72}"/>
          </ac:spMkLst>
        </pc:spChg>
        <pc:spChg chg="add mod">
          <ac:chgData name="Saira Ali" userId="S::sairaali@tarbiyahacademy.org::035ea57f-0094-44fc-bf25-e0202051fb14" providerId="AD" clId="Web-{BEB93699-D434-5AB1-BDF7-61ACC4ACA66D}" dt="2021-03-08T16:26:12.276" v="358" actId="1076"/>
          <ac:spMkLst>
            <pc:docMk/>
            <pc:sldMk cId="4159152300" sldId="263"/>
            <ac:spMk id="5" creationId="{BDBBDFA3-1186-4AC0-8AD9-F9979AB6F62A}"/>
          </ac:spMkLst>
        </pc:spChg>
        <pc:spChg chg="del">
          <ac:chgData name="Saira Ali" userId="S::sairaali@tarbiyahacademy.org::035ea57f-0094-44fc-bf25-e0202051fb14" providerId="AD" clId="Web-{BEB93699-D434-5AB1-BDF7-61ACC4ACA66D}" dt="2021-03-09T15:47:09.377" v="1068"/>
          <ac:spMkLst>
            <pc:docMk/>
            <pc:sldMk cId="4159152300" sldId="263"/>
            <ac:spMk id="87" creationId="{1680E743-9A44-4A46-B4E2-05102C7E008B}"/>
          </ac:spMkLst>
        </pc:spChg>
        <pc:spChg chg="del">
          <ac:chgData name="Saira Ali" userId="S::sairaali@tarbiyahacademy.org::035ea57f-0094-44fc-bf25-e0202051fb14" providerId="AD" clId="Web-{BEB93699-D434-5AB1-BDF7-61ACC4ACA66D}" dt="2021-03-09T15:47:09.377" v="1068"/>
          <ac:spMkLst>
            <pc:docMk/>
            <pc:sldMk cId="4159152300" sldId="263"/>
            <ac:spMk id="91" creationId="{736B6C5D-2D8C-471E-8825-4A31EF8EAD40}"/>
          </ac:spMkLst>
        </pc:spChg>
        <pc:grpChg chg="add">
          <ac:chgData name="Saira Ali" userId="S::sairaali@tarbiyahacademy.org::035ea57f-0094-44fc-bf25-e0202051fb14" providerId="AD" clId="Web-{BEB93699-D434-5AB1-BDF7-61ACC4ACA66D}" dt="2021-03-08T16:10:08.062" v="308"/>
          <ac:grpSpMkLst>
            <pc:docMk/>
            <pc:sldMk cId="4159152300" sldId="263"/>
            <ac:grpSpMk id="10" creationId="{EF41A68A-8CD1-4105-B4EC-A56286CB0F4E}"/>
          </ac:grpSpMkLst>
        </pc:grpChg>
        <pc:picChg chg="add mod ord">
          <ac:chgData name="Saira Ali" userId="S::sairaali@tarbiyahacademy.org::035ea57f-0094-44fc-bf25-e0202051fb14" providerId="AD" clId="Web-{BEB93699-D434-5AB1-BDF7-61ACC4ACA66D}" dt="2021-03-08T16:25:59.042" v="357" actId="1076"/>
          <ac:picMkLst>
            <pc:docMk/>
            <pc:sldMk cId="4159152300" sldId="263"/>
            <ac:picMk id="4" creationId="{CE053B14-9974-4B87-814D-81DCE78DF72A}"/>
          </ac:picMkLst>
        </pc:picChg>
        <pc:picChg chg="add mod">
          <ac:chgData name="Saira Ali" userId="S::sairaali@tarbiyahacademy.org::035ea57f-0094-44fc-bf25-e0202051fb14" providerId="AD" clId="Web-{BEB93699-D434-5AB1-BDF7-61ACC4ACA66D}" dt="2021-03-08T16:13:58.272" v="312"/>
          <ac:picMkLst>
            <pc:docMk/>
            <pc:sldMk cId="4159152300" sldId="263"/>
            <ac:picMk id="17" creationId="{9E4E8ED0-4B66-4607-AD6F-F20B13D23AD0}"/>
          </ac:picMkLst>
        </pc:picChg>
        <pc:picChg chg="add mod">
          <ac:chgData name="Saira Ali" userId="S::sairaali@tarbiyahacademy.org::035ea57f-0094-44fc-bf25-e0202051fb14" providerId="AD" clId="Web-{BEB93699-D434-5AB1-BDF7-61ACC4ACA66D}" dt="2021-03-08T16:13:58.287" v="313"/>
          <ac:picMkLst>
            <pc:docMk/>
            <pc:sldMk cId="4159152300" sldId="263"/>
            <ac:picMk id="19" creationId="{B040C1FE-2F38-43D9-9D66-E1764099A5BB}"/>
          </ac:picMkLst>
        </pc:picChg>
        <pc:picChg chg="add mod">
          <ac:chgData name="Saira Ali" userId="S::sairaali@tarbiyahacademy.org::035ea57f-0094-44fc-bf25-e0202051fb14" providerId="AD" clId="Web-{BEB93699-D434-5AB1-BDF7-61ACC4ACA66D}" dt="2021-03-08T16:13:58.318" v="314"/>
          <ac:picMkLst>
            <pc:docMk/>
            <pc:sldMk cId="4159152300" sldId="263"/>
            <ac:picMk id="44" creationId="{4AC6B3AD-BF6E-4372-A144-CB86B63DB12D}"/>
          </ac:picMkLst>
        </pc:picChg>
        <pc:picChg chg="del">
          <ac:chgData name="Saira Ali" userId="S::sairaali@tarbiyahacademy.org::035ea57f-0094-44fc-bf25-e0202051fb14" providerId="AD" clId="Web-{BEB93699-D434-5AB1-BDF7-61ACC4ACA66D}" dt="2021-03-09T15:47:09.377" v="1068"/>
          <ac:picMkLst>
            <pc:docMk/>
            <pc:sldMk cId="4159152300" sldId="263"/>
            <ac:picMk id="89" creationId="{AFC08489-1CDB-451C-89EB-FCD6DFAA7D35}"/>
          </ac:picMkLst>
        </pc:picChg>
        <pc:cxnChg chg="add">
          <ac:chgData name="Saira Ali" userId="S::sairaali@tarbiyahacademy.org::035ea57f-0094-44fc-bf25-e0202051fb14" providerId="AD" clId="Web-{BEB93699-D434-5AB1-BDF7-61ACC4ACA66D}" dt="2021-03-08T16:10:08.062" v="308"/>
          <ac:cxnSpMkLst>
            <pc:docMk/>
            <pc:sldMk cId="4159152300" sldId="263"/>
            <ac:cxnSpMk id="18" creationId="{5F310D7E-8F1E-4C2F-8824-E43E043DD851}"/>
          </ac:cxnSpMkLst>
        </pc:cxnChg>
        <pc:cxnChg chg="del">
          <ac:chgData name="Saira Ali" userId="S::sairaali@tarbiyahacademy.org::035ea57f-0094-44fc-bf25-e0202051fb14" providerId="AD" clId="Web-{BEB93699-D434-5AB1-BDF7-61ACC4ACA66D}" dt="2021-03-09T15:47:09.377" v="1068"/>
          <ac:cxnSpMkLst>
            <pc:docMk/>
            <pc:sldMk cId="4159152300" sldId="263"/>
            <ac:cxnSpMk id="93" creationId="{FB2031FF-AB61-4DC6-AC14-F6D1B4ACFE08}"/>
          </ac:cxnSpMkLst>
        </pc:cxnChg>
      </pc:sldChg>
      <pc:sldChg chg="delSp modSp new mod modTransition modClrScheme delDesignElem chgLayout">
        <pc:chgData name="Saira Ali" userId="S::sairaali@tarbiyahacademy.org::035ea57f-0094-44fc-bf25-e0202051fb14" providerId="AD" clId="Web-{BEB93699-D434-5AB1-BDF7-61ACC4ACA66D}" dt="2021-03-09T16:11:04.563" v="1093"/>
        <pc:sldMkLst>
          <pc:docMk/>
          <pc:sldMk cId="3179156102" sldId="264"/>
        </pc:sldMkLst>
        <pc:spChg chg="mod ord">
          <ac:chgData name="Saira Ali" userId="S::sairaali@tarbiyahacademy.org::035ea57f-0094-44fc-bf25-e0202051fb14" providerId="AD" clId="Web-{BEB93699-D434-5AB1-BDF7-61ACC4ACA66D}" dt="2021-03-09T16:11:04.563" v="1093"/>
          <ac:spMkLst>
            <pc:docMk/>
            <pc:sldMk cId="3179156102" sldId="264"/>
            <ac:spMk id="2" creationId="{A1DCC925-364F-4525-9837-C174EF2D9579}"/>
          </ac:spMkLst>
        </pc:spChg>
        <pc:spChg chg="mod ord">
          <ac:chgData name="Saira Ali" userId="S::sairaali@tarbiyahacademy.org::035ea57f-0094-44fc-bf25-e0202051fb14" providerId="AD" clId="Web-{BEB93699-D434-5AB1-BDF7-61ACC4ACA66D}" dt="2021-03-09T16:11:04.563" v="1093"/>
          <ac:spMkLst>
            <pc:docMk/>
            <pc:sldMk cId="3179156102" sldId="264"/>
            <ac:spMk id="3" creationId="{BEF5E3A8-A7B7-4594-A6D8-2D65974DEEC7}"/>
          </ac:spMkLst>
        </pc:spChg>
        <pc:spChg chg="del">
          <ac:chgData name="Saira Ali" userId="S::sairaali@tarbiyahacademy.org::035ea57f-0094-44fc-bf25-e0202051fb14" providerId="AD" clId="Web-{BEB93699-D434-5AB1-BDF7-61ACC4ACA66D}" dt="2021-03-09T15:47:09.377" v="1068"/>
          <ac:spMkLst>
            <pc:docMk/>
            <pc:sldMk cId="3179156102" sldId="264"/>
            <ac:spMk id="11" creationId="{3CA12ADF-7AB9-4F2C-BD22-2DE0034FB80E}"/>
          </ac:spMkLst>
        </pc:spChg>
        <pc:picChg chg="del">
          <ac:chgData name="Saira Ali" userId="S::sairaali@tarbiyahacademy.org::035ea57f-0094-44fc-bf25-e0202051fb14" providerId="AD" clId="Web-{BEB93699-D434-5AB1-BDF7-61ACC4ACA66D}" dt="2021-03-09T15:47:09.377" v="1068"/>
          <ac:picMkLst>
            <pc:docMk/>
            <pc:sldMk cId="3179156102" sldId="264"/>
            <ac:picMk id="9" creationId="{14EA96F7-A73F-48A6-9164-DF615F8FCC5C}"/>
          </ac:picMkLst>
        </pc:picChg>
        <pc:cxnChg chg="del">
          <ac:chgData name="Saira Ali" userId="S::sairaali@tarbiyahacademy.org::035ea57f-0094-44fc-bf25-e0202051fb14" providerId="AD" clId="Web-{BEB93699-D434-5AB1-BDF7-61ACC4ACA66D}" dt="2021-03-09T15:47:09.377" v="1068"/>
          <ac:cxnSpMkLst>
            <pc:docMk/>
            <pc:sldMk cId="3179156102" sldId="264"/>
            <ac:cxnSpMk id="13" creationId="{441AE9B2-A682-46D2-846E-92B125BBF158}"/>
          </ac:cxnSpMkLst>
        </pc:cxnChg>
      </pc:sldChg>
      <pc:sldChg chg="modSp mod modTransition modClrScheme chgLayout">
        <pc:chgData name="Saira Ali" userId="S::sairaali@tarbiyahacademy.org::035ea57f-0094-44fc-bf25-e0202051fb14" providerId="AD" clId="Web-{BEB93699-D434-5AB1-BDF7-61ACC4ACA66D}" dt="2021-03-09T16:11:04.563" v="1093"/>
        <pc:sldMkLst>
          <pc:docMk/>
          <pc:sldMk cId="1150740621" sldId="265"/>
        </pc:sldMkLst>
        <pc:spChg chg="mod ord">
          <ac:chgData name="Saira Ali" userId="S::sairaali@tarbiyahacademy.org::035ea57f-0094-44fc-bf25-e0202051fb14" providerId="AD" clId="Web-{BEB93699-D434-5AB1-BDF7-61ACC4ACA66D}" dt="2021-03-09T16:11:04.563" v="1093"/>
          <ac:spMkLst>
            <pc:docMk/>
            <pc:sldMk cId="1150740621" sldId="265"/>
            <ac:spMk id="2" creationId="{D7F0DAEB-5C00-4A05-8623-2C549F4C109D}"/>
          </ac:spMkLst>
        </pc:spChg>
        <pc:spChg chg="mod ord">
          <ac:chgData name="Saira Ali" userId="S::sairaali@tarbiyahacademy.org::035ea57f-0094-44fc-bf25-e0202051fb14" providerId="AD" clId="Web-{BEB93699-D434-5AB1-BDF7-61ACC4ACA66D}" dt="2021-03-09T16:11:04.563" v="1093"/>
          <ac:spMkLst>
            <pc:docMk/>
            <pc:sldMk cId="1150740621" sldId="265"/>
            <ac:spMk id="3" creationId="{46607E51-3276-4CEF-9993-FE9F3D487738}"/>
          </ac:spMkLst>
        </pc:spChg>
        <pc:spChg chg="mod">
          <ac:chgData name="Saira Ali" userId="S::sairaali@tarbiyahacademy.org::035ea57f-0094-44fc-bf25-e0202051fb14" providerId="AD" clId="Web-{BEB93699-D434-5AB1-BDF7-61ACC4ACA66D}" dt="2021-03-09T15:11:50.801" v="1046" actId="20577"/>
          <ac:spMkLst>
            <pc:docMk/>
            <pc:sldMk cId="1150740621" sldId="265"/>
            <ac:spMk id="5" creationId="{93100703-75ED-4AA8-B243-68EA8C8E4098}"/>
          </ac:spMkLst>
        </pc:spChg>
      </pc:sldChg>
      <pc:sldChg chg="delSp modSp mod modTransition delDesignElem chgLayout">
        <pc:chgData name="Saira Ali" userId="S::sairaali@tarbiyahacademy.org::035ea57f-0094-44fc-bf25-e0202051fb14" providerId="AD" clId="Web-{BEB93699-D434-5AB1-BDF7-61ACC4ACA66D}" dt="2021-03-09T16:21:42.077" v="1097" actId="1076"/>
        <pc:sldMkLst>
          <pc:docMk/>
          <pc:sldMk cId="3312459019" sldId="266"/>
        </pc:sldMkLst>
        <pc:spChg chg="mod ord">
          <ac:chgData name="Saira Ali" userId="S::sairaali@tarbiyahacademy.org::035ea57f-0094-44fc-bf25-e0202051fb14" providerId="AD" clId="Web-{BEB93699-D434-5AB1-BDF7-61ACC4ACA66D}" dt="2021-03-09T16:11:04.563" v="1093"/>
          <ac:spMkLst>
            <pc:docMk/>
            <pc:sldMk cId="3312459019" sldId="266"/>
            <ac:spMk id="2" creationId="{40314801-ABBB-4BE4-B836-F857489EA4AC}"/>
          </ac:spMkLst>
        </pc:spChg>
        <pc:spChg chg="mod ord">
          <ac:chgData name="Saira Ali" userId="S::sairaali@tarbiyahacademy.org::035ea57f-0094-44fc-bf25-e0202051fb14" providerId="AD" clId="Web-{BEB93699-D434-5AB1-BDF7-61ACC4ACA66D}" dt="2021-03-09T16:11:04.563" v="1093"/>
          <ac:spMkLst>
            <pc:docMk/>
            <pc:sldMk cId="3312459019" sldId="266"/>
            <ac:spMk id="10" creationId="{24430646-39B2-4B9A-9193-EF56D27F4AE8}"/>
          </ac:spMkLst>
        </pc:spChg>
        <pc:spChg chg="del">
          <ac:chgData name="Saira Ali" userId="S::sairaali@tarbiyahacademy.org::035ea57f-0094-44fc-bf25-e0202051fb14" providerId="AD" clId="Web-{BEB93699-D434-5AB1-BDF7-61ACC4ACA66D}" dt="2021-03-09T15:47:09.377" v="1068"/>
          <ac:spMkLst>
            <pc:docMk/>
            <pc:sldMk cId="3312459019" sldId="266"/>
            <ac:spMk id="22" creationId="{5EB8E3BF-F464-4900-8994-851061A9AD60}"/>
          </ac:spMkLst>
        </pc:spChg>
        <pc:picChg chg="mod">
          <ac:chgData name="Saira Ali" userId="S::sairaali@tarbiyahacademy.org::035ea57f-0094-44fc-bf25-e0202051fb14" providerId="AD" clId="Web-{BEB93699-D434-5AB1-BDF7-61ACC4ACA66D}" dt="2021-03-09T16:21:42.077" v="1097" actId="1076"/>
          <ac:picMkLst>
            <pc:docMk/>
            <pc:sldMk cId="3312459019" sldId="266"/>
            <ac:picMk id="4" creationId="{1C62D443-7FC8-4FAA-BDFF-72145D83564A}"/>
          </ac:picMkLst>
        </pc:picChg>
        <pc:cxnChg chg="del">
          <ac:chgData name="Saira Ali" userId="S::sairaali@tarbiyahacademy.org::035ea57f-0094-44fc-bf25-e0202051fb14" providerId="AD" clId="Web-{BEB93699-D434-5AB1-BDF7-61ACC4ACA66D}" dt="2021-03-09T15:47:09.377" v="1068"/>
          <ac:cxnSpMkLst>
            <pc:docMk/>
            <pc:sldMk cId="3312459019" sldId="266"/>
            <ac:cxnSpMk id="24" creationId="{8E0602D6-3A81-42F8-AE67-1BAAFC967CB0}"/>
          </ac:cxnSpMkLst>
        </pc:cxnChg>
      </pc:sldChg>
      <pc:sldChg chg="delSp modSp mod modTransition delDesignElem chgLayout">
        <pc:chgData name="Saira Ali" userId="S::sairaali@tarbiyahacademy.org::035ea57f-0094-44fc-bf25-e0202051fb14" providerId="AD" clId="Web-{BEB93699-D434-5AB1-BDF7-61ACC4ACA66D}" dt="2021-03-09T16:11:04.563" v="1093"/>
        <pc:sldMkLst>
          <pc:docMk/>
          <pc:sldMk cId="3612144141" sldId="268"/>
        </pc:sldMkLst>
        <pc:spChg chg="mod ord">
          <ac:chgData name="Saira Ali" userId="S::sairaali@tarbiyahacademy.org::035ea57f-0094-44fc-bf25-e0202051fb14" providerId="AD" clId="Web-{BEB93699-D434-5AB1-BDF7-61ACC4ACA66D}" dt="2021-03-09T16:11:04.563" v="1093"/>
          <ac:spMkLst>
            <pc:docMk/>
            <pc:sldMk cId="3612144141" sldId="268"/>
            <ac:spMk id="2" creationId="{5BA810A2-4450-46CA-B0D2-54CE205F859F}"/>
          </ac:spMkLst>
        </pc:spChg>
        <pc:spChg chg="mod ord">
          <ac:chgData name="Saira Ali" userId="S::sairaali@tarbiyahacademy.org::035ea57f-0094-44fc-bf25-e0202051fb14" providerId="AD" clId="Web-{BEB93699-D434-5AB1-BDF7-61ACC4ACA66D}" dt="2021-03-09T16:11:04.563" v="1093"/>
          <ac:spMkLst>
            <pc:docMk/>
            <pc:sldMk cId="3612144141" sldId="268"/>
            <ac:spMk id="8" creationId="{1E9F4130-AA7A-4EC0-8C5F-5B6C95460C95}"/>
          </ac:spMkLst>
        </pc:spChg>
        <pc:spChg chg="del">
          <ac:chgData name="Saira Ali" userId="S::sairaali@tarbiyahacademy.org::035ea57f-0094-44fc-bf25-e0202051fb14" providerId="AD" clId="Web-{BEB93699-D434-5AB1-BDF7-61ACC4ACA66D}" dt="2021-03-09T15:47:09.377" v="1068"/>
          <ac:spMkLst>
            <pc:docMk/>
            <pc:sldMk cId="3612144141" sldId="268"/>
            <ac:spMk id="11" creationId="{5EB8E3BF-F464-4900-8994-851061A9AD60}"/>
          </ac:spMkLst>
        </pc:spChg>
        <pc:cxnChg chg="del">
          <ac:chgData name="Saira Ali" userId="S::sairaali@tarbiyahacademy.org::035ea57f-0094-44fc-bf25-e0202051fb14" providerId="AD" clId="Web-{BEB93699-D434-5AB1-BDF7-61ACC4ACA66D}" dt="2021-03-09T15:47:09.377" v="1068"/>
          <ac:cxnSpMkLst>
            <pc:docMk/>
            <pc:sldMk cId="3612144141" sldId="268"/>
            <ac:cxnSpMk id="13" creationId="{8E0602D6-3A81-42F8-AE67-1BAAFC967CB0}"/>
          </ac:cxnSpMkLst>
        </pc:cxnChg>
      </pc:sldChg>
      <pc:sldChg chg="addSp delSp modSp new mod modTransition setBg setClrOvrMap delDesignElem chgLayout modNotes">
        <pc:chgData name="Saira Ali" userId="S::sairaali@tarbiyahacademy.org::035ea57f-0094-44fc-bf25-e0202051fb14" providerId="AD" clId="Web-{BEB93699-D434-5AB1-BDF7-61ACC4ACA66D}" dt="2021-03-09T16:11:04.563" v="1093"/>
        <pc:sldMkLst>
          <pc:docMk/>
          <pc:sldMk cId="3865531007" sldId="269"/>
        </pc:sldMkLst>
        <pc:spChg chg="mod ord">
          <ac:chgData name="Saira Ali" userId="S::sairaali@tarbiyahacademy.org::035ea57f-0094-44fc-bf25-e0202051fb14" providerId="AD" clId="Web-{BEB93699-D434-5AB1-BDF7-61ACC4ACA66D}" dt="2021-03-09T16:11:04.563" v="1093"/>
          <ac:spMkLst>
            <pc:docMk/>
            <pc:sldMk cId="3865531007" sldId="269"/>
            <ac:spMk id="2" creationId="{EE045420-E4E1-410C-A3A3-7EE6B447F13A}"/>
          </ac:spMkLst>
        </pc:spChg>
        <pc:spChg chg="mod ord">
          <ac:chgData name="Saira Ali" userId="S::sairaali@tarbiyahacademy.org::035ea57f-0094-44fc-bf25-e0202051fb14" providerId="AD" clId="Web-{BEB93699-D434-5AB1-BDF7-61ACC4ACA66D}" dt="2021-03-09T16:11:04.563" v="1093"/>
          <ac:spMkLst>
            <pc:docMk/>
            <pc:sldMk cId="3865531007" sldId="269"/>
            <ac:spMk id="3" creationId="{89E2D17A-B0AC-4C10-8119-B61CF26A1942}"/>
          </ac:spMkLst>
        </pc:spChg>
        <pc:spChg chg="add del">
          <ac:chgData name="Saira Ali" userId="S::sairaali@tarbiyahacademy.org::035ea57f-0094-44fc-bf25-e0202051fb14" providerId="AD" clId="Web-{BEB93699-D434-5AB1-BDF7-61ACC4ACA66D}" dt="2021-03-09T15:47:09.377" v="1068"/>
          <ac:spMkLst>
            <pc:docMk/>
            <pc:sldMk cId="3865531007" sldId="269"/>
            <ac:spMk id="9" creationId="{5EB8E3BF-F464-4900-8994-851061A9AD60}"/>
          </ac:spMkLst>
        </pc:spChg>
        <pc:picChg chg="add mod">
          <ac:chgData name="Saira Ali" userId="S::sairaali@tarbiyahacademy.org::035ea57f-0094-44fc-bf25-e0202051fb14" providerId="AD" clId="Web-{BEB93699-D434-5AB1-BDF7-61ACC4ACA66D}" dt="2021-03-09T14:31:25.747" v="948" actId="1076"/>
          <ac:picMkLst>
            <pc:docMk/>
            <pc:sldMk cId="3865531007" sldId="269"/>
            <ac:picMk id="5" creationId="{144E447E-8FAE-4DFC-83D0-6E08A315AFB3}"/>
          </ac:picMkLst>
        </pc:picChg>
        <pc:cxnChg chg="add del">
          <ac:chgData name="Saira Ali" userId="S::sairaali@tarbiyahacademy.org::035ea57f-0094-44fc-bf25-e0202051fb14" providerId="AD" clId="Web-{BEB93699-D434-5AB1-BDF7-61ACC4ACA66D}" dt="2021-03-09T15:47:09.377" v="1068"/>
          <ac:cxnSpMkLst>
            <pc:docMk/>
            <pc:sldMk cId="3865531007" sldId="269"/>
            <ac:cxnSpMk id="11" creationId="{8E0602D6-3A81-42F8-AE67-1BAAFC967CB0}"/>
          </ac:cxnSpMkLst>
        </pc:cxnChg>
      </pc:sldChg>
      <pc:sldChg chg="addSp delSp modSp new mod modTransition setBg setClrOvrMap delDesignElem chgLayout modNotes">
        <pc:chgData name="Saira Ali" userId="S::sairaali@tarbiyahacademy.org::035ea57f-0094-44fc-bf25-e0202051fb14" providerId="AD" clId="Web-{BEB93699-D434-5AB1-BDF7-61ACC4ACA66D}" dt="2021-03-09T16:11:04.563" v="1093"/>
        <pc:sldMkLst>
          <pc:docMk/>
          <pc:sldMk cId="1350547886" sldId="270"/>
        </pc:sldMkLst>
        <pc:spChg chg="mod ord">
          <ac:chgData name="Saira Ali" userId="S::sairaali@tarbiyahacademy.org::035ea57f-0094-44fc-bf25-e0202051fb14" providerId="AD" clId="Web-{BEB93699-D434-5AB1-BDF7-61ACC4ACA66D}" dt="2021-03-09T16:11:04.563" v="1093"/>
          <ac:spMkLst>
            <pc:docMk/>
            <pc:sldMk cId="1350547886" sldId="270"/>
            <ac:spMk id="2" creationId="{92F2B367-9DC2-4A2E-816C-3913E37782BF}"/>
          </ac:spMkLst>
        </pc:spChg>
        <pc:spChg chg="mod ord">
          <ac:chgData name="Saira Ali" userId="S::sairaali@tarbiyahacademy.org::035ea57f-0094-44fc-bf25-e0202051fb14" providerId="AD" clId="Web-{BEB93699-D434-5AB1-BDF7-61ACC4ACA66D}" dt="2021-03-09T16:11:04.563" v="1093"/>
          <ac:spMkLst>
            <pc:docMk/>
            <pc:sldMk cId="1350547886" sldId="270"/>
            <ac:spMk id="3" creationId="{879A4DC8-8B86-47E8-9A20-93CD64392E22}"/>
          </ac:spMkLst>
        </pc:spChg>
        <pc:spChg chg="add mod">
          <ac:chgData name="Saira Ali" userId="S::sairaali@tarbiyahacademy.org::035ea57f-0094-44fc-bf25-e0202051fb14" providerId="AD" clId="Web-{BEB93699-D434-5AB1-BDF7-61ACC4ACA66D}" dt="2021-03-09T14:36:26.206" v="967"/>
          <ac:spMkLst>
            <pc:docMk/>
            <pc:sldMk cId="1350547886" sldId="270"/>
            <ac:spMk id="5" creationId="{6611DB14-F1FC-4AE9-8364-CD871115939D}"/>
          </ac:spMkLst>
        </pc:spChg>
        <pc:spChg chg="add del">
          <ac:chgData name="Saira Ali" userId="S::sairaali@tarbiyahacademy.org::035ea57f-0094-44fc-bf25-e0202051fb14" providerId="AD" clId="Web-{BEB93699-D434-5AB1-BDF7-61ACC4ACA66D}" dt="2021-03-09T15:47:09.377" v="1068"/>
          <ac:spMkLst>
            <pc:docMk/>
            <pc:sldMk cId="1350547886" sldId="270"/>
            <ac:spMk id="10" creationId="{5EB8E3BF-F464-4900-8994-851061A9AD60}"/>
          </ac:spMkLst>
        </pc:spChg>
        <pc:picChg chg="add mod ord">
          <ac:chgData name="Saira Ali" userId="S::sairaali@tarbiyahacademy.org::035ea57f-0094-44fc-bf25-e0202051fb14" providerId="AD" clId="Web-{BEB93699-D434-5AB1-BDF7-61ACC4ACA66D}" dt="2021-03-09T14:36:26.206" v="967"/>
          <ac:picMkLst>
            <pc:docMk/>
            <pc:sldMk cId="1350547886" sldId="270"/>
            <ac:picMk id="4" creationId="{D4A254D5-5BA8-4928-AB1E-3523AC37292E}"/>
          </ac:picMkLst>
        </pc:picChg>
        <pc:cxnChg chg="add del">
          <ac:chgData name="Saira Ali" userId="S::sairaali@tarbiyahacademy.org::035ea57f-0094-44fc-bf25-e0202051fb14" providerId="AD" clId="Web-{BEB93699-D434-5AB1-BDF7-61ACC4ACA66D}" dt="2021-03-09T15:47:09.377" v="1068"/>
          <ac:cxnSpMkLst>
            <pc:docMk/>
            <pc:sldMk cId="1350547886" sldId="270"/>
            <ac:cxnSpMk id="12" creationId="{8E0602D6-3A81-42F8-AE67-1BAAFC967CB0}"/>
          </ac:cxnSpMkLst>
        </pc:cxnChg>
      </pc:sldChg>
      <pc:sldChg chg="delSp modSp mod modTransition modClrScheme delDesignElem chgLayout">
        <pc:chgData name="Saira Ali" userId="S::sairaali@tarbiyahacademy.org::035ea57f-0094-44fc-bf25-e0202051fb14" providerId="AD" clId="Web-{BEB93699-D434-5AB1-BDF7-61ACC4ACA66D}" dt="2021-03-09T16:11:04.563" v="1093"/>
        <pc:sldMkLst>
          <pc:docMk/>
          <pc:sldMk cId="2289275204" sldId="271"/>
        </pc:sldMkLst>
        <pc:spChg chg="mod ord">
          <ac:chgData name="Saira Ali" userId="S::sairaali@tarbiyahacademy.org::035ea57f-0094-44fc-bf25-e0202051fb14" providerId="AD" clId="Web-{BEB93699-D434-5AB1-BDF7-61ACC4ACA66D}" dt="2021-03-09T16:11:04.563" v="1093"/>
          <ac:spMkLst>
            <pc:docMk/>
            <pc:sldMk cId="2289275204" sldId="271"/>
            <ac:spMk id="2" creationId="{094D9B5D-8B2B-43DA-BA6F-5F4AA9527A4B}"/>
          </ac:spMkLst>
        </pc:spChg>
        <pc:spChg chg="del">
          <ac:chgData name="Saira Ali" userId="S::sairaali@tarbiyahacademy.org::035ea57f-0094-44fc-bf25-e0202051fb14" providerId="AD" clId="Web-{BEB93699-D434-5AB1-BDF7-61ACC4ACA66D}" dt="2021-03-09T15:47:09.377" v="1068"/>
          <ac:spMkLst>
            <pc:docMk/>
            <pc:sldMk cId="2289275204" sldId="271"/>
            <ac:spMk id="11" creationId="{5CCAF7D5-2AD8-4BDF-BE92-13524EA0453C}"/>
          </ac:spMkLst>
        </pc:spChg>
        <pc:spChg chg="del">
          <ac:chgData name="Saira Ali" userId="S::sairaali@tarbiyahacademy.org::035ea57f-0094-44fc-bf25-e0202051fb14" providerId="AD" clId="Web-{BEB93699-D434-5AB1-BDF7-61ACC4ACA66D}" dt="2021-03-09T15:47:09.377" v="1068"/>
          <ac:spMkLst>
            <pc:docMk/>
            <pc:sldMk cId="2289275204" sldId="271"/>
            <ac:spMk id="13" creationId="{F8C92429-C2FF-43F8-9F54-FF73D1271850}"/>
          </ac:spMkLst>
        </pc:spChg>
        <pc:spChg chg="del">
          <ac:chgData name="Saira Ali" userId="S::sairaali@tarbiyahacademy.org::035ea57f-0094-44fc-bf25-e0202051fb14" providerId="AD" clId="Web-{BEB93699-D434-5AB1-BDF7-61ACC4ACA66D}" dt="2021-03-09T15:47:09.377" v="1068"/>
          <ac:spMkLst>
            <pc:docMk/>
            <pc:sldMk cId="2289275204" sldId="271"/>
            <ac:spMk id="15" creationId="{CB8E75E6-FD49-46E3-B23E-9D5C97110F4A}"/>
          </ac:spMkLst>
        </pc:spChg>
        <pc:spChg chg="del">
          <ac:chgData name="Saira Ali" userId="S::sairaali@tarbiyahacademy.org::035ea57f-0094-44fc-bf25-e0202051fb14" providerId="AD" clId="Web-{BEB93699-D434-5AB1-BDF7-61ACC4ACA66D}" dt="2021-03-09T15:47:09.377" v="1068"/>
          <ac:spMkLst>
            <pc:docMk/>
            <pc:sldMk cId="2289275204" sldId="271"/>
            <ac:spMk id="17" creationId="{58EE6BA1-F87F-4073-B5AB-365A42AD3752}"/>
          </ac:spMkLst>
        </pc:spChg>
        <pc:picChg chg="del">
          <ac:chgData name="Saira Ali" userId="S::sairaali@tarbiyahacademy.org::035ea57f-0094-44fc-bf25-e0202051fb14" providerId="AD" clId="Web-{BEB93699-D434-5AB1-BDF7-61ACC4ACA66D}" dt="2021-03-09T15:47:09.377" v="1068"/>
          <ac:picMkLst>
            <pc:docMk/>
            <pc:sldMk cId="2289275204" sldId="271"/>
            <ac:picMk id="7" creationId="{573B1553-1636-4954-B3CD-10A4DE0CABAB}"/>
          </ac:picMkLst>
        </pc:picChg>
        <pc:cxnChg chg="del">
          <ac:chgData name="Saira Ali" userId="S::sairaali@tarbiyahacademy.org::035ea57f-0094-44fc-bf25-e0202051fb14" providerId="AD" clId="Web-{BEB93699-D434-5AB1-BDF7-61ACC4ACA66D}" dt="2021-03-09T15:47:09.377" v="1068"/>
          <ac:cxnSpMkLst>
            <pc:docMk/>
            <pc:sldMk cId="2289275204" sldId="271"/>
            <ac:cxnSpMk id="9" creationId="{6D4B4DFC-38BA-4C07-8028-8FA8327DD175}"/>
          </ac:cxnSpMkLst>
        </pc:cxnChg>
        <pc:cxnChg chg="del">
          <ac:chgData name="Saira Ali" userId="S::sairaali@tarbiyahacademy.org::035ea57f-0094-44fc-bf25-e0202051fb14" providerId="AD" clId="Web-{BEB93699-D434-5AB1-BDF7-61ACC4ACA66D}" dt="2021-03-09T15:47:09.377" v="1068"/>
          <ac:cxnSpMkLst>
            <pc:docMk/>
            <pc:sldMk cId="2289275204" sldId="271"/>
            <ac:cxnSpMk id="19" creationId="{19B678A5-A064-46A6-817F-AE02396CCF2C}"/>
          </ac:cxnSpMkLst>
        </pc:cxnChg>
      </pc:sldChg>
      <pc:sldChg chg="addSp delSp modSp new mod modTransition setBg setClrOvrMap delDesignElem chgLayout modNotes">
        <pc:chgData name="Saira Ali" userId="S::sairaali@tarbiyahacademy.org::035ea57f-0094-44fc-bf25-e0202051fb14" providerId="AD" clId="Web-{BEB93699-D434-5AB1-BDF7-61ACC4ACA66D}" dt="2021-03-09T16:11:04.563" v="1093"/>
        <pc:sldMkLst>
          <pc:docMk/>
          <pc:sldMk cId="3140770340" sldId="272"/>
        </pc:sldMkLst>
        <pc:spChg chg="mod ord">
          <ac:chgData name="Saira Ali" userId="S::sairaali@tarbiyahacademy.org::035ea57f-0094-44fc-bf25-e0202051fb14" providerId="AD" clId="Web-{BEB93699-D434-5AB1-BDF7-61ACC4ACA66D}" dt="2021-03-09T16:11:04.563" v="1093"/>
          <ac:spMkLst>
            <pc:docMk/>
            <pc:sldMk cId="3140770340" sldId="272"/>
            <ac:spMk id="2" creationId="{96F7CDC6-3B23-4F46-A49E-A77A90BB0DCD}"/>
          </ac:spMkLst>
        </pc:spChg>
        <pc:spChg chg="del">
          <ac:chgData name="Saira Ali" userId="S::sairaali@tarbiyahacademy.org::035ea57f-0094-44fc-bf25-e0202051fb14" providerId="AD" clId="Web-{BEB93699-D434-5AB1-BDF7-61ACC4ACA66D}" dt="2021-03-09T14:37:55.739" v="978"/>
          <ac:spMkLst>
            <pc:docMk/>
            <pc:sldMk cId="3140770340" sldId="272"/>
            <ac:spMk id="3" creationId="{F3AC6455-2CE0-47C3-A92B-F2CB5EA55C2C}"/>
          </ac:spMkLst>
        </pc:spChg>
        <pc:spChg chg="add mod">
          <ac:chgData name="Saira Ali" userId="S::sairaali@tarbiyahacademy.org::035ea57f-0094-44fc-bf25-e0202051fb14" providerId="AD" clId="Web-{BEB93699-D434-5AB1-BDF7-61ACC4ACA66D}" dt="2021-03-09T14:38:00.551" v="982"/>
          <ac:spMkLst>
            <pc:docMk/>
            <pc:sldMk cId="3140770340" sldId="272"/>
            <ac:spMk id="5" creationId="{9E9E034E-E3E2-4C74-A315-BDAB4564030A}"/>
          </ac:spMkLst>
        </pc:spChg>
        <pc:spChg chg="add mod ord">
          <ac:chgData name="Saira Ali" userId="S::sairaali@tarbiyahacademy.org::035ea57f-0094-44fc-bf25-e0202051fb14" providerId="AD" clId="Web-{BEB93699-D434-5AB1-BDF7-61ACC4ACA66D}" dt="2021-03-09T16:11:04.563" v="1093"/>
          <ac:spMkLst>
            <pc:docMk/>
            <pc:sldMk cId="3140770340" sldId="272"/>
            <ac:spMk id="9" creationId="{A9B95E06-7F4A-485A-B880-75399A31BDEE}"/>
          </ac:spMkLst>
        </pc:spChg>
        <pc:spChg chg="add del">
          <ac:chgData name="Saira Ali" userId="S::sairaali@tarbiyahacademy.org::035ea57f-0094-44fc-bf25-e0202051fb14" providerId="AD" clId="Web-{BEB93699-D434-5AB1-BDF7-61ACC4ACA66D}" dt="2021-03-09T15:47:09.377" v="1068"/>
          <ac:spMkLst>
            <pc:docMk/>
            <pc:sldMk cId="3140770340" sldId="272"/>
            <ac:spMk id="12" creationId="{5EB8E3BF-F464-4900-8994-851061A9AD60}"/>
          </ac:spMkLst>
        </pc:spChg>
        <pc:picChg chg="add mod ord">
          <ac:chgData name="Saira Ali" userId="S::sairaali@tarbiyahacademy.org::035ea57f-0094-44fc-bf25-e0202051fb14" providerId="AD" clId="Web-{BEB93699-D434-5AB1-BDF7-61ACC4ACA66D}" dt="2021-03-09T14:38:00.551" v="982"/>
          <ac:picMkLst>
            <pc:docMk/>
            <pc:sldMk cId="3140770340" sldId="272"/>
            <ac:picMk id="4" creationId="{3D31B9AA-4F57-478B-9B62-F9AED944E7E3}"/>
          </ac:picMkLst>
        </pc:picChg>
        <pc:cxnChg chg="add del">
          <ac:chgData name="Saira Ali" userId="S::sairaali@tarbiyahacademy.org::035ea57f-0094-44fc-bf25-e0202051fb14" providerId="AD" clId="Web-{BEB93699-D434-5AB1-BDF7-61ACC4ACA66D}" dt="2021-03-09T15:47:09.377" v="1068"/>
          <ac:cxnSpMkLst>
            <pc:docMk/>
            <pc:sldMk cId="3140770340" sldId="272"/>
            <ac:cxnSpMk id="14" creationId="{8E0602D6-3A81-42F8-AE67-1BAAFC967CB0}"/>
          </ac:cxnSpMkLst>
        </pc:cxnChg>
      </pc:sldChg>
      <pc:sldChg chg="addSp delSp modSp mod modTransition setBg delDesignElem chgLayout">
        <pc:chgData name="Saira Ali" userId="S::sairaali@tarbiyahacademy.org::035ea57f-0094-44fc-bf25-e0202051fb14" providerId="AD" clId="Web-{BEB93699-D434-5AB1-BDF7-61ACC4ACA66D}" dt="2021-03-09T16:11:04.563" v="1093"/>
        <pc:sldMkLst>
          <pc:docMk/>
          <pc:sldMk cId="4108833153" sldId="273"/>
        </pc:sldMkLst>
        <pc:spChg chg="mod ord">
          <ac:chgData name="Saira Ali" userId="S::sairaali@tarbiyahacademy.org::035ea57f-0094-44fc-bf25-e0202051fb14" providerId="AD" clId="Web-{BEB93699-D434-5AB1-BDF7-61ACC4ACA66D}" dt="2021-03-09T16:11:04.563" v="1093"/>
          <ac:spMkLst>
            <pc:docMk/>
            <pc:sldMk cId="4108833153" sldId="273"/>
            <ac:spMk id="2" creationId="{55857798-AA46-4A7E-9393-2CC3638842C7}"/>
          </ac:spMkLst>
        </pc:spChg>
        <pc:spChg chg="mod ord">
          <ac:chgData name="Saira Ali" userId="S::sairaali@tarbiyahacademy.org::035ea57f-0094-44fc-bf25-e0202051fb14" providerId="AD" clId="Web-{BEB93699-D434-5AB1-BDF7-61ACC4ACA66D}" dt="2021-03-09T16:11:04.563" v="1093"/>
          <ac:spMkLst>
            <pc:docMk/>
            <pc:sldMk cId="4108833153" sldId="273"/>
            <ac:spMk id="3" creationId="{86D89AEF-4165-4540-B77E-E37EC337CDD0}"/>
          </ac:spMkLst>
        </pc:spChg>
        <pc:spChg chg="del">
          <ac:chgData name="Saira Ali" userId="S::sairaali@tarbiyahacademy.org::035ea57f-0094-44fc-bf25-e0202051fb14" providerId="AD" clId="Web-{BEB93699-D434-5AB1-BDF7-61ACC4ACA66D}" dt="2021-03-09T15:47:09.377" v="1068"/>
          <ac:spMkLst>
            <pc:docMk/>
            <pc:sldMk cId="4108833153" sldId="273"/>
            <ac:spMk id="15" creationId="{BC05791D-157B-4AA2-82CA-BE441DF4B8D3}"/>
          </ac:spMkLst>
        </pc:spChg>
        <pc:spChg chg="del">
          <ac:chgData name="Saira Ali" userId="S::sairaali@tarbiyahacademy.org::035ea57f-0094-44fc-bf25-e0202051fb14" providerId="AD" clId="Web-{BEB93699-D434-5AB1-BDF7-61ACC4ACA66D}" dt="2021-03-09T15:47:09.377" v="1068"/>
          <ac:spMkLst>
            <pc:docMk/>
            <pc:sldMk cId="4108833153" sldId="273"/>
            <ac:spMk id="16" creationId="{0201BA73-6DE9-4B29-9666-64915B963DB0}"/>
          </ac:spMkLst>
        </pc:spChg>
        <pc:spChg chg="del">
          <ac:chgData name="Saira Ali" userId="S::sairaali@tarbiyahacademy.org::035ea57f-0094-44fc-bf25-e0202051fb14" providerId="AD" clId="Web-{BEB93699-D434-5AB1-BDF7-61ACC4ACA66D}" dt="2021-03-09T15:47:09.377" v="1068"/>
          <ac:spMkLst>
            <pc:docMk/>
            <pc:sldMk cId="4108833153" sldId="273"/>
            <ac:spMk id="17" creationId="{41F75129-64DA-4018-B855-6DB3D06BC83A}"/>
          </ac:spMkLst>
        </pc:spChg>
        <pc:spChg chg="add del">
          <ac:chgData name="Saira Ali" userId="S::sairaali@tarbiyahacademy.org::035ea57f-0094-44fc-bf25-e0202051fb14" providerId="AD" clId="Web-{BEB93699-D434-5AB1-BDF7-61ACC4ACA66D}" dt="2021-03-09T16:09:18.562" v="1079"/>
          <ac:spMkLst>
            <pc:docMk/>
            <pc:sldMk cId="4108833153" sldId="273"/>
            <ac:spMk id="23" creationId="{5EB8E3BF-F464-4900-8994-851061A9AD60}"/>
          </ac:spMkLst>
        </pc:spChg>
        <pc:picChg chg="add mod ord">
          <ac:chgData name="Saira Ali" userId="S::sairaali@tarbiyahacademy.org::035ea57f-0094-44fc-bf25-e0202051fb14" providerId="AD" clId="Web-{BEB93699-D434-5AB1-BDF7-61ACC4ACA66D}" dt="2021-03-09T15:48:09.706" v="1070"/>
          <ac:picMkLst>
            <pc:docMk/>
            <pc:sldMk cId="4108833153" sldId="273"/>
            <ac:picMk id="18" creationId="{415C4E81-F14B-49DF-A9D2-70853961317E}"/>
          </ac:picMkLst>
        </pc:picChg>
        <pc:cxnChg chg="add del">
          <ac:chgData name="Saira Ali" userId="S::sairaali@tarbiyahacademy.org::035ea57f-0094-44fc-bf25-e0202051fb14" providerId="AD" clId="Web-{BEB93699-D434-5AB1-BDF7-61ACC4ACA66D}" dt="2021-03-09T16:09:18.562" v="1079"/>
          <ac:cxnSpMkLst>
            <pc:docMk/>
            <pc:sldMk cId="4108833153" sldId="273"/>
            <ac:cxnSpMk id="25" creationId="{8E0602D6-3A81-42F8-AE67-1BAAFC967CB0}"/>
          </ac:cxnSpMkLst>
        </pc:cxnChg>
      </pc:sldChg>
      <pc:sldChg chg="addSp delSp modSp mod modTransition setBg modClrScheme setClrOvrMap delDesignElem chgLayout">
        <pc:chgData name="Saira Ali" userId="S::sairaali@tarbiyahacademy.org::035ea57f-0094-44fc-bf25-e0202051fb14" providerId="AD" clId="Web-{BEB93699-D434-5AB1-BDF7-61ACC4ACA66D}" dt="2021-03-09T16:11:04.563" v="1093"/>
        <pc:sldMkLst>
          <pc:docMk/>
          <pc:sldMk cId="453909506" sldId="274"/>
        </pc:sldMkLst>
        <pc:spChg chg="mod ord">
          <ac:chgData name="Saira Ali" userId="S::sairaali@tarbiyahacademy.org::035ea57f-0094-44fc-bf25-e0202051fb14" providerId="AD" clId="Web-{BEB93699-D434-5AB1-BDF7-61ACC4ACA66D}" dt="2021-03-09T16:11:04.563" v="1093"/>
          <ac:spMkLst>
            <pc:docMk/>
            <pc:sldMk cId="453909506" sldId="274"/>
            <ac:spMk id="2" creationId="{402555B8-303C-4520-A2E6-2E1BDF81B259}"/>
          </ac:spMkLst>
        </pc:spChg>
        <pc:spChg chg="del mod ord">
          <ac:chgData name="Saira Ali" userId="S::sairaali@tarbiyahacademy.org::035ea57f-0094-44fc-bf25-e0202051fb14" providerId="AD" clId="Web-{BEB93699-D434-5AB1-BDF7-61ACC4ACA66D}" dt="2021-03-09T16:09:46.702" v="1080"/>
          <ac:spMkLst>
            <pc:docMk/>
            <pc:sldMk cId="453909506" sldId="274"/>
            <ac:spMk id="3" creationId="{6F0F7AF0-C6DD-43BF-B36C-C82F17D2977E}"/>
          </ac:spMkLst>
        </pc:spChg>
        <pc:spChg chg="add mod ord">
          <ac:chgData name="Saira Ali" userId="S::sairaali@tarbiyahacademy.org::035ea57f-0094-44fc-bf25-e0202051fb14" providerId="AD" clId="Web-{BEB93699-D434-5AB1-BDF7-61ACC4ACA66D}" dt="2021-03-09T16:10:46.875" v="1092"/>
          <ac:spMkLst>
            <pc:docMk/>
            <pc:sldMk cId="453909506" sldId="274"/>
            <ac:spMk id="5" creationId="{4EAE19C4-E0D6-49DF-A9F9-BD278B347170}"/>
          </ac:spMkLst>
        </pc:spChg>
        <pc:spChg chg="add del mod">
          <ac:chgData name="Saira Ali" userId="S::sairaali@tarbiyahacademy.org::035ea57f-0094-44fc-bf25-e0202051fb14" providerId="AD" clId="Web-{BEB93699-D434-5AB1-BDF7-61ACC4ACA66D}" dt="2021-03-09T16:10:44.313" v="1091"/>
          <ac:spMkLst>
            <pc:docMk/>
            <pc:sldMk cId="453909506" sldId="274"/>
            <ac:spMk id="8" creationId="{B1FD11AA-0C6D-45C3-8ACB-581754C98EA3}"/>
          </ac:spMkLst>
        </pc:spChg>
        <pc:spChg chg="add del mod ord">
          <ac:chgData name="Saira Ali" userId="S::sairaali@tarbiyahacademy.org::035ea57f-0094-44fc-bf25-e0202051fb14" providerId="AD" clId="Web-{BEB93699-D434-5AB1-BDF7-61ACC4ACA66D}" dt="2021-03-09T16:10:27.906" v="1086"/>
          <ac:spMkLst>
            <pc:docMk/>
            <pc:sldMk cId="453909506" sldId="274"/>
            <ac:spMk id="9" creationId="{3C44FF26-8909-42A7-8EE2-39D4BA464501}"/>
          </ac:spMkLst>
        </pc:spChg>
        <pc:spChg chg="add del">
          <ac:chgData name="Saira Ali" userId="S::sairaali@tarbiyahacademy.org::035ea57f-0094-44fc-bf25-e0202051fb14" providerId="AD" clId="Web-{BEB93699-D434-5AB1-BDF7-61ACC4ACA66D}" dt="2021-03-09T16:09:59.906" v="1085"/>
          <ac:spMkLst>
            <pc:docMk/>
            <pc:sldMk cId="453909506" sldId="274"/>
            <ac:spMk id="12" creationId="{5EB8E3BF-F464-4900-8994-851061A9AD60}"/>
          </ac:spMkLst>
        </pc:spChg>
        <pc:spChg chg="add mod ord">
          <ac:chgData name="Saira Ali" userId="S::sairaali@tarbiyahacademy.org::035ea57f-0094-44fc-bf25-e0202051fb14" providerId="AD" clId="Web-{BEB93699-D434-5AB1-BDF7-61ACC4ACA66D}" dt="2021-03-09T16:11:04.563" v="1093"/>
          <ac:spMkLst>
            <pc:docMk/>
            <pc:sldMk cId="453909506" sldId="274"/>
            <ac:spMk id="13" creationId="{9FEBE16F-BC1A-42F2-89A0-935320D162E7}"/>
          </ac:spMkLst>
        </pc:spChg>
        <pc:spChg chg="add del">
          <ac:chgData name="Saira Ali" userId="S::sairaali@tarbiyahacademy.org::035ea57f-0094-44fc-bf25-e0202051fb14" providerId="AD" clId="Web-{BEB93699-D434-5AB1-BDF7-61ACC4ACA66D}" dt="2021-03-09T16:11:04.563" v="1093"/>
          <ac:spMkLst>
            <pc:docMk/>
            <pc:sldMk cId="453909506" sldId="274"/>
            <ac:spMk id="18" creationId="{5EB8E3BF-F464-4900-8994-851061A9AD60}"/>
          </ac:spMkLst>
        </pc:spChg>
        <pc:picChg chg="add mod ord">
          <ac:chgData name="Saira Ali" userId="S::sairaali@tarbiyahacademy.org::035ea57f-0094-44fc-bf25-e0202051fb14" providerId="AD" clId="Web-{BEB93699-D434-5AB1-BDF7-61ACC4ACA66D}" dt="2021-03-09T16:09:49.954" v="1084"/>
          <ac:picMkLst>
            <pc:docMk/>
            <pc:sldMk cId="453909506" sldId="274"/>
            <ac:picMk id="4" creationId="{892B5AD1-3215-4E4A-9C15-9FB725B361FF}"/>
          </ac:picMkLst>
        </pc:picChg>
        <pc:picChg chg="add del mod ord">
          <ac:chgData name="Saira Ali" userId="S::sairaali@tarbiyahacademy.org::035ea57f-0094-44fc-bf25-e0202051fb14" providerId="AD" clId="Web-{BEB93699-D434-5AB1-BDF7-61ACC4ACA66D}" dt="2021-03-09T16:10:44.313" v="1091"/>
          <ac:picMkLst>
            <pc:docMk/>
            <pc:sldMk cId="453909506" sldId="274"/>
            <ac:picMk id="7" creationId="{27E89CEB-A712-488B-82BB-F04219C82BCA}"/>
          </ac:picMkLst>
        </pc:picChg>
        <pc:cxnChg chg="add del">
          <ac:chgData name="Saira Ali" userId="S::sairaali@tarbiyahacademy.org::035ea57f-0094-44fc-bf25-e0202051fb14" providerId="AD" clId="Web-{BEB93699-D434-5AB1-BDF7-61ACC4ACA66D}" dt="2021-03-09T16:09:59.906" v="1085"/>
          <ac:cxnSpMkLst>
            <pc:docMk/>
            <pc:sldMk cId="453909506" sldId="274"/>
            <ac:cxnSpMk id="14" creationId="{8E0602D6-3A81-42F8-AE67-1BAAFC967CB0}"/>
          </ac:cxnSpMkLst>
        </pc:cxnChg>
        <pc:cxnChg chg="add del">
          <ac:chgData name="Saira Ali" userId="S::sairaali@tarbiyahacademy.org::035ea57f-0094-44fc-bf25-e0202051fb14" providerId="AD" clId="Web-{BEB93699-D434-5AB1-BDF7-61ACC4ACA66D}" dt="2021-03-09T16:11:04.563" v="1093"/>
          <ac:cxnSpMkLst>
            <pc:docMk/>
            <pc:sldMk cId="453909506" sldId="274"/>
            <ac:cxnSpMk id="20" creationId="{8E0602D6-3A81-42F8-AE67-1BAAFC967CB0}"/>
          </ac:cxnSpMkLst>
        </pc:cxnChg>
      </pc:sldChg>
      <pc:sldChg chg="addSp modSp mod modTransition setBg modClrScheme chgLayout">
        <pc:chgData name="Saira Ali" userId="S::sairaali@tarbiyahacademy.org::035ea57f-0094-44fc-bf25-e0202051fb14" providerId="AD" clId="Web-{BEB93699-D434-5AB1-BDF7-61ACC4ACA66D}" dt="2021-03-09T16:11:41.002" v="1095"/>
        <pc:sldMkLst>
          <pc:docMk/>
          <pc:sldMk cId="3822961384" sldId="275"/>
        </pc:sldMkLst>
        <pc:spChg chg="mod ord">
          <ac:chgData name="Saira Ali" userId="S::sairaali@tarbiyahacademy.org::035ea57f-0094-44fc-bf25-e0202051fb14" providerId="AD" clId="Web-{BEB93699-D434-5AB1-BDF7-61ACC4ACA66D}" dt="2021-03-09T16:11:41.002" v="1095"/>
          <ac:spMkLst>
            <pc:docMk/>
            <pc:sldMk cId="3822961384" sldId="275"/>
            <ac:spMk id="2" creationId="{49A39110-C6C8-45BE-97FE-CDD4557F4083}"/>
          </ac:spMkLst>
        </pc:spChg>
        <pc:spChg chg="add">
          <ac:chgData name="Saira Ali" userId="S::sairaali@tarbiyahacademy.org::035ea57f-0094-44fc-bf25-e0202051fb14" providerId="AD" clId="Web-{BEB93699-D434-5AB1-BDF7-61ACC4ACA66D}" dt="2021-03-09T16:11:41.002" v="1095"/>
          <ac:spMkLst>
            <pc:docMk/>
            <pc:sldMk cId="3822961384" sldId="275"/>
            <ac:spMk id="12" creationId="{FDF8837B-BAE2-489A-8F93-69216307D5A5}"/>
          </ac:spMkLst>
        </pc:spChg>
        <pc:picChg chg="add mod">
          <ac:chgData name="Saira Ali" userId="S::sairaali@tarbiyahacademy.org::035ea57f-0094-44fc-bf25-e0202051fb14" providerId="AD" clId="Web-{BEB93699-D434-5AB1-BDF7-61ACC4ACA66D}" dt="2021-03-09T16:11:41.002" v="1095"/>
          <ac:picMkLst>
            <pc:docMk/>
            <pc:sldMk cId="3822961384" sldId="275"/>
            <ac:picMk id="3" creationId="{4815BA36-BE7B-48CE-B8E1-0A226CC578FB}"/>
          </ac:picMkLst>
        </pc:picChg>
        <pc:picChg chg="add">
          <ac:chgData name="Saira Ali" userId="S::sairaali@tarbiyahacademy.org::035ea57f-0094-44fc-bf25-e0202051fb14" providerId="AD" clId="Web-{BEB93699-D434-5AB1-BDF7-61ACC4ACA66D}" dt="2021-03-09T16:11:41.002" v="1095"/>
          <ac:picMkLst>
            <pc:docMk/>
            <pc:sldMk cId="3822961384" sldId="275"/>
            <ac:picMk id="8" creationId="{D5E3CF8B-6090-4FFC-B9BE-6FF60AEE4B71}"/>
          </ac:picMkLst>
        </pc:picChg>
        <pc:cxnChg chg="add">
          <ac:chgData name="Saira Ali" userId="S::sairaali@tarbiyahacademy.org::035ea57f-0094-44fc-bf25-e0202051fb14" providerId="AD" clId="Web-{BEB93699-D434-5AB1-BDF7-61ACC4ACA66D}" dt="2021-03-09T16:11:41.002" v="1095"/>
          <ac:cxnSpMkLst>
            <pc:docMk/>
            <pc:sldMk cId="3822961384" sldId="275"/>
            <ac:cxnSpMk id="10" creationId="{F444405B-FBD8-46A8-84D6-CE72780146FE}"/>
          </ac:cxnSpMkLst>
        </pc:cxnChg>
        <pc:cxnChg chg="add">
          <ac:chgData name="Saira Ali" userId="S::sairaali@tarbiyahacademy.org::035ea57f-0094-44fc-bf25-e0202051fb14" providerId="AD" clId="Web-{BEB93699-D434-5AB1-BDF7-61ACC4ACA66D}" dt="2021-03-09T16:11:41.002" v="1095"/>
          <ac:cxnSpMkLst>
            <pc:docMk/>
            <pc:sldMk cId="3822961384" sldId="275"/>
            <ac:cxnSpMk id="14" creationId="{B48BEE9B-A2F4-4BF3-9EAD-16E1A7FC2DC6}"/>
          </ac:cxnSpMkLst>
        </pc:cxnChg>
      </pc:sldChg>
      <pc:sldChg chg="modSp mod modClrScheme chgLayout">
        <pc:chgData name="Saira Ali" userId="S::sairaali@tarbiyahacademy.org::035ea57f-0094-44fc-bf25-e0202051fb14" providerId="AD" clId="Web-{BEB93699-D434-5AB1-BDF7-61ACC4ACA66D}" dt="2021-03-09T16:11:04.563" v="1093"/>
        <pc:sldMkLst>
          <pc:docMk/>
          <pc:sldMk cId="630345988" sldId="276"/>
        </pc:sldMkLst>
        <pc:spChg chg="mod ord">
          <ac:chgData name="Saira Ali" userId="S::sairaali@tarbiyahacademy.org::035ea57f-0094-44fc-bf25-e0202051fb14" providerId="AD" clId="Web-{BEB93699-D434-5AB1-BDF7-61ACC4ACA66D}" dt="2021-03-09T16:11:04.563" v="1093"/>
          <ac:spMkLst>
            <pc:docMk/>
            <pc:sldMk cId="630345988" sldId="276"/>
            <ac:spMk id="2" creationId="{5A3F3B25-930D-47AB-8398-399E06F0175C}"/>
          </ac:spMkLst>
        </pc:spChg>
        <pc:spChg chg="mod ord">
          <ac:chgData name="Saira Ali" userId="S::sairaali@tarbiyahacademy.org::035ea57f-0094-44fc-bf25-e0202051fb14" providerId="AD" clId="Web-{BEB93699-D434-5AB1-BDF7-61ACC4ACA66D}" dt="2021-03-09T16:11:04.563" v="1093"/>
          <ac:spMkLst>
            <pc:docMk/>
            <pc:sldMk cId="630345988" sldId="276"/>
            <ac:spMk id="3" creationId="{9B5CD3BB-5FB6-4089-9F49-17133AE2563E}"/>
          </ac:spMkLst>
        </pc:spChg>
      </pc:sldChg>
      <pc:sldChg chg="addSp delSp modSp new mod modClrScheme chgLayout">
        <pc:chgData name="Saira Ali" userId="S::sairaali@tarbiyahacademy.org::035ea57f-0094-44fc-bf25-e0202051fb14" providerId="AD" clId="Web-{BEB93699-D434-5AB1-BDF7-61ACC4ACA66D}" dt="2021-03-09T16:11:04.563" v="1093"/>
        <pc:sldMkLst>
          <pc:docMk/>
          <pc:sldMk cId="1690671924" sldId="277"/>
        </pc:sldMkLst>
        <pc:spChg chg="mod ord">
          <ac:chgData name="Saira Ali" userId="S::sairaali@tarbiyahacademy.org::035ea57f-0094-44fc-bf25-e0202051fb14" providerId="AD" clId="Web-{BEB93699-D434-5AB1-BDF7-61ACC4ACA66D}" dt="2021-03-09T16:11:04.563" v="1093"/>
          <ac:spMkLst>
            <pc:docMk/>
            <pc:sldMk cId="1690671924" sldId="277"/>
            <ac:spMk id="2" creationId="{C6778CBE-8A6A-418D-8F3F-846E39FE98D5}"/>
          </ac:spMkLst>
        </pc:spChg>
        <pc:spChg chg="add del mod ord">
          <ac:chgData name="Saira Ali" userId="S::sairaali@tarbiyahacademy.org::035ea57f-0094-44fc-bf25-e0202051fb14" providerId="AD" clId="Web-{BEB93699-D434-5AB1-BDF7-61ACC4ACA66D}" dt="2021-03-09T16:11:04.563" v="1093"/>
          <ac:spMkLst>
            <pc:docMk/>
            <pc:sldMk cId="1690671924" sldId="277"/>
            <ac:spMk id="3" creationId="{391CD0F5-E659-4C21-A2ED-140F7D4E4B04}"/>
          </ac:spMkLst>
        </pc:spChg>
        <pc:spChg chg="add del mod">
          <ac:chgData name="Saira Ali" userId="S::sairaali@tarbiyahacademy.org::035ea57f-0094-44fc-bf25-e0202051fb14" providerId="AD" clId="Web-{BEB93699-D434-5AB1-BDF7-61ACC4ACA66D}" dt="2021-03-09T15:42:03.792" v="1064"/>
          <ac:spMkLst>
            <pc:docMk/>
            <pc:sldMk cId="1690671924" sldId="277"/>
            <ac:spMk id="6" creationId="{E1D99733-CB68-42EF-A794-5D67FD8B8DFA}"/>
          </ac:spMkLst>
        </pc:spChg>
        <pc:spChg chg="add del mod">
          <ac:chgData name="Saira Ali" userId="S::sairaali@tarbiyahacademy.org::035ea57f-0094-44fc-bf25-e0202051fb14" providerId="AD" clId="Web-{BEB93699-D434-5AB1-BDF7-61ACC4ACA66D}" dt="2021-03-09T15:42:01.214" v="1061"/>
          <ac:spMkLst>
            <pc:docMk/>
            <pc:sldMk cId="1690671924" sldId="277"/>
            <ac:spMk id="9" creationId="{CF4000BA-21E4-4C01-BC96-C4FECDA5CAF5}"/>
          </ac:spMkLst>
        </pc:spChg>
        <pc:graphicFrameChg chg="add del mod ord modGraphic">
          <ac:chgData name="Saira Ali" userId="S::sairaali@tarbiyahacademy.org::035ea57f-0094-44fc-bf25-e0202051fb14" providerId="AD" clId="Web-{BEB93699-D434-5AB1-BDF7-61ACC4ACA66D}" dt="2021-03-09T15:42:03.792" v="1065"/>
          <ac:graphicFrameMkLst>
            <pc:docMk/>
            <pc:sldMk cId="1690671924" sldId="277"/>
            <ac:graphicFrameMk id="5" creationId="{44523E94-F067-4FB4-818F-32C4B57EC976}"/>
          </ac:graphicFrameMkLst>
        </pc:graphicFrameChg>
        <pc:graphicFrameChg chg="add del mod modGraphic">
          <ac:chgData name="Saira Ali" userId="S::sairaali@tarbiyahacademy.org::035ea57f-0094-44fc-bf25-e0202051fb14" providerId="AD" clId="Web-{BEB93699-D434-5AB1-BDF7-61ACC4ACA66D}" dt="2021-03-09T15:42:01.214" v="1062"/>
          <ac:graphicFrameMkLst>
            <pc:docMk/>
            <pc:sldMk cId="1690671924" sldId="277"/>
            <ac:graphicFrameMk id="8" creationId="{4A6908CE-BFFF-45BB-84D2-7FE08840A2F7}"/>
          </ac:graphicFrameMkLst>
        </pc:graphicFrameChg>
      </pc:sldChg>
      <pc:sldMasterChg chg="del delSldLayout">
        <pc:chgData name="Saira Ali" userId="S::sairaali@tarbiyahacademy.org::035ea57f-0094-44fc-bf25-e0202051fb14" providerId="AD" clId="Web-{BEB93699-D434-5AB1-BDF7-61ACC4ACA66D}" dt="2021-03-08T15:19:01.852" v="5"/>
        <pc:sldMasterMkLst>
          <pc:docMk/>
          <pc:sldMasterMk cId="2460954070" sldId="2147483660"/>
        </pc:sldMasterMkLst>
        <pc:sldLayoutChg chg="del">
          <pc:chgData name="Saira Ali" userId="S::sairaali@tarbiyahacademy.org::035ea57f-0094-44fc-bf25-e0202051fb14" providerId="AD" clId="Web-{BEB93699-D434-5AB1-BDF7-61ACC4ACA66D}" dt="2021-03-08T15:19:01.852" v="5"/>
          <pc:sldLayoutMkLst>
            <pc:docMk/>
            <pc:sldMasterMk cId="2460954070" sldId="2147483660"/>
            <pc:sldLayoutMk cId="2385387890" sldId="2147483661"/>
          </pc:sldLayoutMkLst>
        </pc:sldLayoutChg>
        <pc:sldLayoutChg chg="del">
          <pc:chgData name="Saira Ali" userId="S::sairaali@tarbiyahacademy.org::035ea57f-0094-44fc-bf25-e0202051fb14" providerId="AD" clId="Web-{BEB93699-D434-5AB1-BDF7-61ACC4ACA66D}" dt="2021-03-08T15:19:01.852" v="5"/>
          <pc:sldLayoutMkLst>
            <pc:docMk/>
            <pc:sldMasterMk cId="2460954070" sldId="2147483660"/>
            <pc:sldLayoutMk cId="949138452" sldId="2147483662"/>
          </pc:sldLayoutMkLst>
        </pc:sldLayoutChg>
        <pc:sldLayoutChg chg="del">
          <pc:chgData name="Saira Ali" userId="S::sairaali@tarbiyahacademy.org::035ea57f-0094-44fc-bf25-e0202051fb14" providerId="AD" clId="Web-{BEB93699-D434-5AB1-BDF7-61ACC4ACA66D}" dt="2021-03-08T15:19:01.852" v="5"/>
          <pc:sldLayoutMkLst>
            <pc:docMk/>
            <pc:sldMasterMk cId="2460954070" sldId="2147483660"/>
            <pc:sldLayoutMk cId="2591524520" sldId="2147483663"/>
          </pc:sldLayoutMkLst>
        </pc:sldLayoutChg>
        <pc:sldLayoutChg chg="del">
          <pc:chgData name="Saira Ali" userId="S::sairaali@tarbiyahacademy.org::035ea57f-0094-44fc-bf25-e0202051fb14" providerId="AD" clId="Web-{BEB93699-D434-5AB1-BDF7-61ACC4ACA66D}" dt="2021-03-08T15:19:01.852" v="5"/>
          <pc:sldLayoutMkLst>
            <pc:docMk/>
            <pc:sldMasterMk cId="2460954070" sldId="2147483660"/>
            <pc:sldLayoutMk cId="1203092039" sldId="2147483664"/>
          </pc:sldLayoutMkLst>
        </pc:sldLayoutChg>
        <pc:sldLayoutChg chg="del">
          <pc:chgData name="Saira Ali" userId="S::sairaali@tarbiyahacademy.org::035ea57f-0094-44fc-bf25-e0202051fb14" providerId="AD" clId="Web-{BEB93699-D434-5AB1-BDF7-61ACC4ACA66D}" dt="2021-03-08T15:19:01.852" v="5"/>
          <pc:sldLayoutMkLst>
            <pc:docMk/>
            <pc:sldMasterMk cId="2460954070" sldId="2147483660"/>
            <pc:sldLayoutMk cId="3733172339" sldId="2147483665"/>
          </pc:sldLayoutMkLst>
        </pc:sldLayoutChg>
        <pc:sldLayoutChg chg="del">
          <pc:chgData name="Saira Ali" userId="S::sairaali@tarbiyahacademy.org::035ea57f-0094-44fc-bf25-e0202051fb14" providerId="AD" clId="Web-{BEB93699-D434-5AB1-BDF7-61ACC4ACA66D}" dt="2021-03-08T15:19:01.852" v="5"/>
          <pc:sldLayoutMkLst>
            <pc:docMk/>
            <pc:sldMasterMk cId="2460954070" sldId="2147483660"/>
            <pc:sldLayoutMk cId="3210312558" sldId="2147483666"/>
          </pc:sldLayoutMkLst>
        </pc:sldLayoutChg>
        <pc:sldLayoutChg chg="del">
          <pc:chgData name="Saira Ali" userId="S::sairaali@tarbiyahacademy.org::035ea57f-0094-44fc-bf25-e0202051fb14" providerId="AD" clId="Web-{BEB93699-D434-5AB1-BDF7-61ACC4ACA66D}" dt="2021-03-08T15:19:01.852" v="5"/>
          <pc:sldLayoutMkLst>
            <pc:docMk/>
            <pc:sldMasterMk cId="2460954070" sldId="2147483660"/>
            <pc:sldLayoutMk cId="3146388984" sldId="2147483667"/>
          </pc:sldLayoutMkLst>
        </pc:sldLayoutChg>
        <pc:sldLayoutChg chg="del">
          <pc:chgData name="Saira Ali" userId="S::sairaali@tarbiyahacademy.org::035ea57f-0094-44fc-bf25-e0202051fb14" providerId="AD" clId="Web-{BEB93699-D434-5AB1-BDF7-61ACC4ACA66D}" dt="2021-03-08T15:19:01.852" v="5"/>
          <pc:sldLayoutMkLst>
            <pc:docMk/>
            <pc:sldMasterMk cId="2460954070" sldId="2147483660"/>
            <pc:sldLayoutMk cId="3171841454" sldId="2147483668"/>
          </pc:sldLayoutMkLst>
        </pc:sldLayoutChg>
        <pc:sldLayoutChg chg="del">
          <pc:chgData name="Saira Ali" userId="S::sairaali@tarbiyahacademy.org::035ea57f-0094-44fc-bf25-e0202051fb14" providerId="AD" clId="Web-{BEB93699-D434-5AB1-BDF7-61ACC4ACA66D}" dt="2021-03-08T15:19:01.852" v="5"/>
          <pc:sldLayoutMkLst>
            <pc:docMk/>
            <pc:sldMasterMk cId="2460954070" sldId="2147483660"/>
            <pc:sldLayoutMk cId="1718958274" sldId="2147483669"/>
          </pc:sldLayoutMkLst>
        </pc:sldLayoutChg>
        <pc:sldLayoutChg chg="del">
          <pc:chgData name="Saira Ali" userId="S::sairaali@tarbiyahacademy.org::035ea57f-0094-44fc-bf25-e0202051fb14" providerId="AD" clId="Web-{BEB93699-D434-5AB1-BDF7-61ACC4ACA66D}" dt="2021-03-08T15:19:01.852" v="5"/>
          <pc:sldLayoutMkLst>
            <pc:docMk/>
            <pc:sldMasterMk cId="2460954070" sldId="2147483660"/>
            <pc:sldLayoutMk cId="2202905451" sldId="2147483670"/>
          </pc:sldLayoutMkLst>
        </pc:sldLayoutChg>
        <pc:sldLayoutChg chg="del">
          <pc:chgData name="Saira Ali" userId="S::sairaali@tarbiyahacademy.org::035ea57f-0094-44fc-bf25-e0202051fb14" providerId="AD" clId="Web-{BEB93699-D434-5AB1-BDF7-61ACC4ACA66D}" dt="2021-03-08T15:19:01.852" v="5"/>
          <pc:sldLayoutMkLst>
            <pc:docMk/>
            <pc:sldMasterMk cId="2460954070" sldId="2147483660"/>
            <pc:sldLayoutMk cId="3479445657" sldId="2147483671"/>
          </pc:sldLayoutMkLst>
        </pc:sldLayoutChg>
      </pc:sldMasterChg>
      <pc:sldMasterChg chg="add del addSldLayout delSldLayout modSldLayout">
        <pc:chgData name="Saira Ali" userId="S::sairaali@tarbiyahacademy.org::035ea57f-0094-44fc-bf25-e0202051fb14" providerId="AD" clId="Web-{BEB93699-D434-5AB1-BDF7-61ACC4ACA66D}" dt="2021-03-08T15:20:31.823" v="14"/>
        <pc:sldMasterMkLst>
          <pc:docMk/>
          <pc:sldMasterMk cId="567770987" sldId="2147483672"/>
        </pc:sldMasterMkLst>
        <pc:sldLayoutChg chg="add del mod replId">
          <pc:chgData name="Saira Ali" userId="S::sairaali@tarbiyahacademy.org::035ea57f-0094-44fc-bf25-e0202051fb14" providerId="AD" clId="Web-{BEB93699-D434-5AB1-BDF7-61ACC4ACA66D}" dt="2021-03-08T15:20:31.823" v="14"/>
          <pc:sldLayoutMkLst>
            <pc:docMk/>
            <pc:sldMasterMk cId="567770987" sldId="2147483672"/>
            <pc:sldLayoutMk cId="220961182" sldId="2147483673"/>
          </pc:sldLayoutMkLst>
        </pc:sldLayoutChg>
        <pc:sldLayoutChg chg="add del mod replId">
          <pc:chgData name="Saira Ali" userId="S::sairaali@tarbiyahacademy.org::035ea57f-0094-44fc-bf25-e0202051fb14" providerId="AD" clId="Web-{BEB93699-D434-5AB1-BDF7-61ACC4ACA66D}" dt="2021-03-08T15:20:31.823" v="14"/>
          <pc:sldLayoutMkLst>
            <pc:docMk/>
            <pc:sldMasterMk cId="567770987" sldId="2147483672"/>
            <pc:sldLayoutMk cId="3884234915" sldId="2147483674"/>
          </pc:sldLayoutMkLst>
        </pc:sldLayoutChg>
        <pc:sldLayoutChg chg="add del mod replId">
          <pc:chgData name="Saira Ali" userId="S::sairaali@tarbiyahacademy.org::035ea57f-0094-44fc-bf25-e0202051fb14" providerId="AD" clId="Web-{BEB93699-D434-5AB1-BDF7-61ACC4ACA66D}" dt="2021-03-08T15:20:31.823" v="14"/>
          <pc:sldLayoutMkLst>
            <pc:docMk/>
            <pc:sldMasterMk cId="567770987" sldId="2147483672"/>
            <pc:sldLayoutMk cId="3259117778" sldId="2147483675"/>
          </pc:sldLayoutMkLst>
        </pc:sldLayoutChg>
        <pc:sldLayoutChg chg="add del mod replId">
          <pc:chgData name="Saira Ali" userId="S::sairaali@tarbiyahacademy.org::035ea57f-0094-44fc-bf25-e0202051fb14" providerId="AD" clId="Web-{BEB93699-D434-5AB1-BDF7-61ACC4ACA66D}" dt="2021-03-08T15:20:31.823" v="14"/>
          <pc:sldLayoutMkLst>
            <pc:docMk/>
            <pc:sldMasterMk cId="567770987" sldId="2147483672"/>
            <pc:sldLayoutMk cId="3905512138" sldId="2147483676"/>
          </pc:sldLayoutMkLst>
        </pc:sldLayoutChg>
        <pc:sldLayoutChg chg="add del mod replId">
          <pc:chgData name="Saira Ali" userId="S::sairaali@tarbiyahacademy.org::035ea57f-0094-44fc-bf25-e0202051fb14" providerId="AD" clId="Web-{BEB93699-D434-5AB1-BDF7-61ACC4ACA66D}" dt="2021-03-08T15:20:31.823" v="14"/>
          <pc:sldLayoutMkLst>
            <pc:docMk/>
            <pc:sldMasterMk cId="567770987" sldId="2147483672"/>
            <pc:sldLayoutMk cId="660916199" sldId="2147483677"/>
          </pc:sldLayoutMkLst>
        </pc:sldLayoutChg>
        <pc:sldLayoutChg chg="add del mod replId">
          <pc:chgData name="Saira Ali" userId="S::sairaali@tarbiyahacademy.org::035ea57f-0094-44fc-bf25-e0202051fb14" providerId="AD" clId="Web-{BEB93699-D434-5AB1-BDF7-61ACC4ACA66D}" dt="2021-03-08T15:20:31.823" v="14"/>
          <pc:sldLayoutMkLst>
            <pc:docMk/>
            <pc:sldMasterMk cId="567770987" sldId="2147483672"/>
            <pc:sldLayoutMk cId="2019473630" sldId="2147483678"/>
          </pc:sldLayoutMkLst>
        </pc:sldLayoutChg>
        <pc:sldLayoutChg chg="add del mod replId">
          <pc:chgData name="Saira Ali" userId="S::sairaali@tarbiyahacademy.org::035ea57f-0094-44fc-bf25-e0202051fb14" providerId="AD" clId="Web-{BEB93699-D434-5AB1-BDF7-61ACC4ACA66D}" dt="2021-03-08T15:20:31.823" v="14"/>
          <pc:sldLayoutMkLst>
            <pc:docMk/>
            <pc:sldMasterMk cId="567770987" sldId="2147483672"/>
            <pc:sldLayoutMk cId="2182414873" sldId="2147483679"/>
          </pc:sldLayoutMkLst>
        </pc:sldLayoutChg>
        <pc:sldLayoutChg chg="add del mod replId">
          <pc:chgData name="Saira Ali" userId="S::sairaali@tarbiyahacademy.org::035ea57f-0094-44fc-bf25-e0202051fb14" providerId="AD" clId="Web-{BEB93699-D434-5AB1-BDF7-61ACC4ACA66D}" dt="2021-03-08T15:20:31.823" v="14"/>
          <pc:sldLayoutMkLst>
            <pc:docMk/>
            <pc:sldMasterMk cId="567770987" sldId="2147483672"/>
            <pc:sldLayoutMk cId="1848218019" sldId="2147483680"/>
          </pc:sldLayoutMkLst>
        </pc:sldLayoutChg>
        <pc:sldLayoutChg chg="add del mod replId">
          <pc:chgData name="Saira Ali" userId="S::sairaali@tarbiyahacademy.org::035ea57f-0094-44fc-bf25-e0202051fb14" providerId="AD" clId="Web-{BEB93699-D434-5AB1-BDF7-61ACC4ACA66D}" dt="2021-03-08T15:20:31.823" v="14"/>
          <pc:sldLayoutMkLst>
            <pc:docMk/>
            <pc:sldMasterMk cId="567770987" sldId="2147483672"/>
            <pc:sldLayoutMk cId="330751813" sldId="2147483681"/>
          </pc:sldLayoutMkLst>
        </pc:sldLayoutChg>
        <pc:sldLayoutChg chg="add del mod replId">
          <pc:chgData name="Saira Ali" userId="S::sairaali@tarbiyahacademy.org::035ea57f-0094-44fc-bf25-e0202051fb14" providerId="AD" clId="Web-{BEB93699-D434-5AB1-BDF7-61ACC4ACA66D}" dt="2021-03-08T15:20:31.823" v="14"/>
          <pc:sldLayoutMkLst>
            <pc:docMk/>
            <pc:sldMasterMk cId="567770987" sldId="2147483672"/>
            <pc:sldLayoutMk cId="983433482" sldId="2147483682"/>
          </pc:sldLayoutMkLst>
        </pc:sldLayoutChg>
        <pc:sldLayoutChg chg="add del mod replId">
          <pc:chgData name="Saira Ali" userId="S::sairaali@tarbiyahacademy.org::035ea57f-0094-44fc-bf25-e0202051fb14" providerId="AD" clId="Web-{BEB93699-D434-5AB1-BDF7-61ACC4ACA66D}" dt="2021-03-08T15:20:31.823" v="14"/>
          <pc:sldLayoutMkLst>
            <pc:docMk/>
            <pc:sldMasterMk cId="567770987" sldId="2147483672"/>
            <pc:sldLayoutMk cId="3149305298" sldId="2147483683"/>
          </pc:sldLayoutMkLst>
        </pc:sldLayoutChg>
        <pc:sldLayoutChg chg="add del mod replId">
          <pc:chgData name="Saira Ali" userId="S::sairaali@tarbiyahacademy.org::035ea57f-0094-44fc-bf25-e0202051fb14" providerId="AD" clId="Web-{BEB93699-D434-5AB1-BDF7-61ACC4ACA66D}" dt="2021-03-08T15:20:31.823" v="14"/>
          <pc:sldLayoutMkLst>
            <pc:docMk/>
            <pc:sldMasterMk cId="567770987" sldId="2147483672"/>
            <pc:sldLayoutMk cId="3128398067" sldId="2147483684"/>
          </pc:sldLayoutMkLst>
        </pc:sldLayoutChg>
        <pc:sldLayoutChg chg="add del mod replId">
          <pc:chgData name="Saira Ali" userId="S::sairaali@tarbiyahacademy.org::035ea57f-0094-44fc-bf25-e0202051fb14" providerId="AD" clId="Web-{BEB93699-D434-5AB1-BDF7-61ACC4ACA66D}" dt="2021-03-08T15:20:31.823" v="14"/>
          <pc:sldLayoutMkLst>
            <pc:docMk/>
            <pc:sldMasterMk cId="567770987" sldId="2147483672"/>
            <pc:sldLayoutMk cId="3556731350" sldId="2147483685"/>
          </pc:sldLayoutMkLst>
        </pc:sldLayoutChg>
        <pc:sldLayoutChg chg="add del mod replId">
          <pc:chgData name="Saira Ali" userId="S::sairaali@tarbiyahacademy.org::035ea57f-0094-44fc-bf25-e0202051fb14" providerId="AD" clId="Web-{BEB93699-D434-5AB1-BDF7-61ACC4ACA66D}" dt="2021-03-08T15:20:31.823" v="14"/>
          <pc:sldLayoutMkLst>
            <pc:docMk/>
            <pc:sldMasterMk cId="567770987" sldId="2147483672"/>
            <pc:sldLayoutMk cId="761132546" sldId="2147483686"/>
          </pc:sldLayoutMkLst>
        </pc:sldLayoutChg>
        <pc:sldLayoutChg chg="add del mod replId">
          <pc:chgData name="Saira Ali" userId="S::sairaali@tarbiyahacademy.org::035ea57f-0094-44fc-bf25-e0202051fb14" providerId="AD" clId="Web-{BEB93699-D434-5AB1-BDF7-61ACC4ACA66D}" dt="2021-03-08T15:20:31.823" v="14"/>
          <pc:sldLayoutMkLst>
            <pc:docMk/>
            <pc:sldMasterMk cId="567770987" sldId="2147483672"/>
            <pc:sldLayoutMk cId="1148736168" sldId="2147483687"/>
          </pc:sldLayoutMkLst>
        </pc:sldLayoutChg>
        <pc:sldLayoutChg chg="add del mod replId">
          <pc:chgData name="Saira Ali" userId="S::sairaali@tarbiyahacademy.org::035ea57f-0094-44fc-bf25-e0202051fb14" providerId="AD" clId="Web-{BEB93699-D434-5AB1-BDF7-61ACC4ACA66D}" dt="2021-03-08T15:20:31.823" v="14"/>
          <pc:sldLayoutMkLst>
            <pc:docMk/>
            <pc:sldMasterMk cId="567770987" sldId="2147483672"/>
            <pc:sldLayoutMk cId="2588239258" sldId="2147483688"/>
          </pc:sldLayoutMkLst>
        </pc:sldLayoutChg>
        <pc:sldLayoutChg chg="add del mod replId">
          <pc:chgData name="Saira Ali" userId="S::sairaali@tarbiyahacademy.org::035ea57f-0094-44fc-bf25-e0202051fb14" providerId="AD" clId="Web-{BEB93699-D434-5AB1-BDF7-61ACC4ACA66D}" dt="2021-03-08T15:20:31.823" v="14"/>
          <pc:sldLayoutMkLst>
            <pc:docMk/>
            <pc:sldMasterMk cId="567770987" sldId="2147483672"/>
            <pc:sldLayoutMk cId="986381435" sldId="2147483689"/>
          </pc:sldLayoutMkLst>
        </pc:sldLayoutChg>
      </pc:sldMasterChg>
      <pc:sldMasterChg chg="add del addSldLayout delSldLayout modSldLayout">
        <pc:chgData name="Saira Ali" userId="S::sairaali@tarbiyahacademy.org::035ea57f-0094-44fc-bf25-e0202051fb14" providerId="AD" clId="Web-{BEB93699-D434-5AB1-BDF7-61ACC4ACA66D}" dt="2021-03-08T15:24:37.423" v="19"/>
        <pc:sldMasterMkLst>
          <pc:docMk/>
          <pc:sldMasterMk cId="3254005007" sldId="2147483690"/>
        </pc:sldMasterMkLst>
        <pc:sldLayoutChg chg="add del mod replId">
          <pc:chgData name="Saira Ali" userId="S::sairaali@tarbiyahacademy.org::035ea57f-0094-44fc-bf25-e0202051fb14" providerId="AD" clId="Web-{BEB93699-D434-5AB1-BDF7-61ACC4ACA66D}" dt="2021-03-08T15:24:37.423" v="19"/>
          <pc:sldLayoutMkLst>
            <pc:docMk/>
            <pc:sldMasterMk cId="3254005007" sldId="2147483690"/>
            <pc:sldLayoutMk cId="2897758007" sldId="2147483691"/>
          </pc:sldLayoutMkLst>
        </pc:sldLayoutChg>
        <pc:sldLayoutChg chg="add del mod replId">
          <pc:chgData name="Saira Ali" userId="S::sairaali@tarbiyahacademy.org::035ea57f-0094-44fc-bf25-e0202051fb14" providerId="AD" clId="Web-{BEB93699-D434-5AB1-BDF7-61ACC4ACA66D}" dt="2021-03-08T15:24:37.423" v="19"/>
          <pc:sldLayoutMkLst>
            <pc:docMk/>
            <pc:sldMasterMk cId="3254005007" sldId="2147483690"/>
            <pc:sldLayoutMk cId="2865149289" sldId="2147483692"/>
          </pc:sldLayoutMkLst>
        </pc:sldLayoutChg>
        <pc:sldLayoutChg chg="add del mod replId">
          <pc:chgData name="Saira Ali" userId="S::sairaali@tarbiyahacademy.org::035ea57f-0094-44fc-bf25-e0202051fb14" providerId="AD" clId="Web-{BEB93699-D434-5AB1-BDF7-61ACC4ACA66D}" dt="2021-03-08T15:24:37.423" v="19"/>
          <pc:sldLayoutMkLst>
            <pc:docMk/>
            <pc:sldMasterMk cId="3254005007" sldId="2147483690"/>
            <pc:sldLayoutMk cId="1465483158" sldId="2147483693"/>
          </pc:sldLayoutMkLst>
        </pc:sldLayoutChg>
        <pc:sldLayoutChg chg="add del mod replId">
          <pc:chgData name="Saira Ali" userId="S::sairaali@tarbiyahacademy.org::035ea57f-0094-44fc-bf25-e0202051fb14" providerId="AD" clId="Web-{BEB93699-D434-5AB1-BDF7-61ACC4ACA66D}" dt="2021-03-08T15:24:37.423" v="19"/>
          <pc:sldLayoutMkLst>
            <pc:docMk/>
            <pc:sldMasterMk cId="3254005007" sldId="2147483690"/>
            <pc:sldLayoutMk cId="2217134319" sldId="2147483694"/>
          </pc:sldLayoutMkLst>
        </pc:sldLayoutChg>
        <pc:sldLayoutChg chg="add del mod replId">
          <pc:chgData name="Saira Ali" userId="S::sairaali@tarbiyahacademy.org::035ea57f-0094-44fc-bf25-e0202051fb14" providerId="AD" clId="Web-{BEB93699-D434-5AB1-BDF7-61ACC4ACA66D}" dt="2021-03-08T15:24:37.423" v="19"/>
          <pc:sldLayoutMkLst>
            <pc:docMk/>
            <pc:sldMasterMk cId="3254005007" sldId="2147483690"/>
            <pc:sldLayoutMk cId="23584849" sldId="2147483695"/>
          </pc:sldLayoutMkLst>
        </pc:sldLayoutChg>
        <pc:sldLayoutChg chg="add del mod replId">
          <pc:chgData name="Saira Ali" userId="S::sairaali@tarbiyahacademy.org::035ea57f-0094-44fc-bf25-e0202051fb14" providerId="AD" clId="Web-{BEB93699-D434-5AB1-BDF7-61ACC4ACA66D}" dt="2021-03-08T15:24:37.423" v="19"/>
          <pc:sldLayoutMkLst>
            <pc:docMk/>
            <pc:sldMasterMk cId="3254005007" sldId="2147483690"/>
            <pc:sldLayoutMk cId="987414163" sldId="2147483696"/>
          </pc:sldLayoutMkLst>
        </pc:sldLayoutChg>
        <pc:sldLayoutChg chg="add del mod replId">
          <pc:chgData name="Saira Ali" userId="S::sairaali@tarbiyahacademy.org::035ea57f-0094-44fc-bf25-e0202051fb14" providerId="AD" clId="Web-{BEB93699-D434-5AB1-BDF7-61ACC4ACA66D}" dt="2021-03-08T15:24:37.423" v="19"/>
          <pc:sldLayoutMkLst>
            <pc:docMk/>
            <pc:sldMasterMk cId="3254005007" sldId="2147483690"/>
            <pc:sldLayoutMk cId="2799782484" sldId="2147483697"/>
          </pc:sldLayoutMkLst>
        </pc:sldLayoutChg>
        <pc:sldLayoutChg chg="add del mod replId">
          <pc:chgData name="Saira Ali" userId="S::sairaali@tarbiyahacademy.org::035ea57f-0094-44fc-bf25-e0202051fb14" providerId="AD" clId="Web-{BEB93699-D434-5AB1-BDF7-61ACC4ACA66D}" dt="2021-03-08T15:24:37.423" v="19"/>
          <pc:sldLayoutMkLst>
            <pc:docMk/>
            <pc:sldMasterMk cId="3254005007" sldId="2147483690"/>
            <pc:sldLayoutMk cId="2923016001" sldId="2147483698"/>
          </pc:sldLayoutMkLst>
        </pc:sldLayoutChg>
        <pc:sldLayoutChg chg="add del mod replId">
          <pc:chgData name="Saira Ali" userId="S::sairaali@tarbiyahacademy.org::035ea57f-0094-44fc-bf25-e0202051fb14" providerId="AD" clId="Web-{BEB93699-D434-5AB1-BDF7-61ACC4ACA66D}" dt="2021-03-08T15:24:37.423" v="19"/>
          <pc:sldLayoutMkLst>
            <pc:docMk/>
            <pc:sldMasterMk cId="3254005007" sldId="2147483690"/>
            <pc:sldLayoutMk cId="1626635311" sldId="2147483699"/>
          </pc:sldLayoutMkLst>
        </pc:sldLayoutChg>
        <pc:sldLayoutChg chg="add del mod replId">
          <pc:chgData name="Saira Ali" userId="S::sairaali@tarbiyahacademy.org::035ea57f-0094-44fc-bf25-e0202051fb14" providerId="AD" clId="Web-{BEB93699-D434-5AB1-BDF7-61ACC4ACA66D}" dt="2021-03-08T15:24:37.423" v="19"/>
          <pc:sldLayoutMkLst>
            <pc:docMk/>
            <pc:sldMasterMk cId="3254005007" sldId="2147483690"/>
            <pc:sldLayoutMk cId="2859610357" sldId="2147483700"/>
          </pc:sldLayoutMkLst>
        </pc:sldLayoutChg>
        <pc:sldLayoutChg chg="add del mod replId">
          <pc:chgData name="Saira Ali" userId="S::sairaali@tarbiyahacademy.org::035ea57f-0094-44fc-bf25-e0202051fb14" providerId="AD" clId="Web-{BEB93699-D434-5AB1-BDF7-61ACC4ACA66D}" dt="2021-03-08T15:24:37.423" v="19"/>
          <pc:sldLayoutMkLst>
            <pc:docMk/>
            <pc:sldMasterMk cId="3254005007" sldId="2147483690"/>
            <pc:sldLayoutMk cId="725719702" sldId="2147483701"/>
          </pc:sldLayoutMkLst>
        </pc:sldLayoutChg>
        <pc:sldLayoutChg chg="add del mod replId">
          <pc:chgData name="Saira Ali" userId="S::sairaali@tarbiyahacademy.org::035ea57f-0094-44fc-bf25-e0202051fb14" providerId="AD" clId="Web-{BEB93699-D434-5AB1-BDF7-61ACC4ACA66D}" dt="2021-03-08T15:24:37.423" v="19"/>
          <pc:sldLayoutMkLst>
            <pc:docMk/>
            <pc:sldMasterMk cId="3254005007" sldId="2147483690"/>
            <pc:sldLayoutMk cId="2909847052" sldId="2147483702"/>
          </pc:sldLayoutMkLst>
        </pc:sldLayoutChg>
        <pc:sldLayoutChg chg="add del mod replId">
          <pc:chgData name="Saira Ali" userId="S::sairaali@tarbiyahacademy.org::035ea57f-0094-44fc-bf25-e0202051fb14" providerId="AD" clId="Web-{BEB93699-D434-5AB1-BDF7-61ACC4ACA66D}" dt="2021-03-08T15:24:37.423" v="19"/>
          <pc:sldLayoutMkLst>
            <pc:docMk/>
            <pc:sldMasterMk cId="3254005007" sldId="2147483690"/>
            <pc:sldLayoutMk cId="3816915587" sldId="2147483703"/>
          </pc:sldLayoutMkLst>
        </pc:sldLayoutChg>
        <pc:sldLayoutChg chg="add del mod replId">
          <pc:chgData name="Saira Ali" userId="S::sairaali@tarbiyahacademy.org::035ea57f-0094-44fc-bf25-e0202051fb14" providerId="AD" clId="Web-{BEB93699-D434-5AB1-BDF7-61ACC4ACA66D}" dt="2021-03-08T15:24:37.423" v="19"/>
          <pc:sldLayoutMkLst>
            <pc:docMk/>
            <pc:sldMasterMk cId="3254005007" sldId="2147483690"/>
            <pc:sldLayoutMk cId="3589915032" sldId="2147483704"/>
          </pc:sldLayoutMkLst>
        </pc:sldLayoutChg>
        <pc:sldLayoutChg chg="add del mod replId">
          <pc:chgData name="Saira Ali" userId="S::sairaali@tarbiyahacademy.org::035ea57f-0094-44fc-bf25-e0202051fb14" providerId="AD" clId="Web-{BEB93699-D434-5AB1-BDF7-61ACC4ACA66D}" dt="2021-03-08T15:24:37.423" v="19"/>
          <pc:sldLayoutMkLst>
            <pc:docMk/>
            <pc:sldMasterMk cId="3254005007" sldId="2147483690"/>
            <pc:sldLayoutMk cId="3412639088" sldId="2147483705"/>
          </pc:sldLayoutMkLst>
        </pc:sldLayoutChg>
        <pc:sldLayoutChg chg="add del mod replId">
          <pc:chgData name="Saira Ali" userId="S::sairaali@tarbiyahacademy.org::035ea57f-0094-44fc-bf25-e0202051fb14" providerId="AD" clId="Web-{BEB93699-D434-5AB1-BDF7-61ACC4ACA66D}" dt="2021-03-08T15:24:37.423" v="19"/>
          <pc:sldLayoutMkLst>
            <pc:docMk/>
            <pc:sldMasterMk cId="3254005007" sldId="2147483690"/>
            <pc:sldLayoutMk cId="1744304968" sldId="2147483706"/>
          </pc:sldLayoutMkLst>
        </pc:sldLayoutChg>
        <pc:sldLayoutChg chg="add del mod replId">
          <pc:chgData name="Saira Ali" userId="S::sairaali@tarbiyahacademy.org::035ea57f-0094-44fc-bf25-e0202051fb14" providerId="AD" clId="Web-{BEB93699-D434-5AB1-BDF7-61ACC4ACA66D}" dt="2021-03-08T15:24:37.423" v="19"/>
          <pc:sldLayoutMkLst>
            <pc:docMk/>
            <pc:sldMasterMk cId="3254005007" sldId="2147483690"/>
            <pc:sldLayoutMk cId="1102189632" sldId="2147483707"/>
          </pc:sldLayoutMkLst>
        </pc:sldLayoutChg>
      </pc:sldMasterChg>
      <pc:sldMasterChg chg="add del addSldLayout delSldLayout modSldLayout">
        <pc:chgData name="Saira Ali" userId="S::sairaali@tarbiyahacademy.org::035ea57f-0094-44fc-bf25-e0202051fb14" providerId="AD" clId="Web-{BEB93699-D434-5AB1-BDF7-61ACC4ACA66D}" dt="2021-03-08T15:31:39.388" v="47"/>
        <pc:sldMasterMkLst>
          <pc:docMk/>
          <pc:sldMasterMk cId="388936732" sldId="2147483708"/>
        </pc:sldMasterMkLst>
        <pc:sldLayoutChg chg="add del mod replId">
          <pc:chgData name="Saira Ali" userId="S::sairaali@tarbiyahacademy.org::035ea57f-0094-44fc-bf25-e0202051fb14" providerId="AD" clId="Web-{BEB93699-D434-5AB1-BDF7-61ACC4ACA66D}" dt="2021-03-08T15:31:39.388" v="47"/>
          <pc:sldLayoutMkLst>
            <pc:docMk/>
            <pc:sldMasterMk cId="388936732" sldId="2147483708"/>
            <pc:sldLayoutMk cId="2865196670" sldId="2147483709"/>
          </pc:sldLayoutMkLst>
        </pc:sldLayoutChg>
        <pc:sldLayoutChg chg="add del mod replId">
          <pc:chgData name="Saira Ali" userId="S::sairaali@tarbiyahacademy.org::035ea57f-0094-44fc-bf25-e0202051fb14" providerId="AD" clId="Web-{BEB93699-D434-5AB1-BDF7-61ACC4ACA66D}" dt="2021-03-08T15:31:39.388" v="47"/>
          <pc:sldLayoutMkLst>
            <pc:docMk/>
            <pc:sldMasterMk cId="388936732" sldId="2147483708"/>
            <pc:sldLayoutMk cId="3653884069" sldId="2147483710"/>
          </pc:sldLayoutMkLst>
        </pc:sldLayoutChg>
        <pc:sldLayoutChg chg="add del mod replId">
          <pc:chgData name="Saira Ali" userId="S::sairaali@tarbiyahacademy.org::035ea57f-0094-44fc-bf25-e0202051fb14" providerId="AD" clId="Web-{BEB93699-D434-5AB1-BDF7-61ACC4ACA66D}" dt="2021-03-08T15:31:39.388" v="47"/>
          <pc:sldLayoutMkLst>
            <pc:docMk/>
            <pc:sldMasterMk cId="388936732" sldId="2147483708"/>
            <pc:sldLayoutMk cId="2988662471" sldId="2147483711"/>
          </pc:sldLayoutMkLst>
        </pc:sldLayoutChg>
        <pc:sldLayoutChg chg="add del mod replId">
          <pc:chgData name="Saira Ali" userId="S::sairaali@tarbiyahacademy.org::035ea57f-0094-44fc-bf25-e0202051fb14" providerId="AD" clId="Web-{BEB93699-D434-5AB1-BDF7-61ACC4ACA66D}" dt="2021-03-08T15:31:39.388" v="47"/>
          <pc:sldLayoutMkLst>
            <pc:docMk/>
            <pc:sldMasterMk cId="388936732" sldId="2147483708"/>
            <pc:sldLayoutMk cId="2329369542" sldId="2147483712"/>
          </pc:sldLayoutMkLst>
        </pc:sldLayoutChg>
        <pc:sldLayoutChg chg="add del mod replId">
          <pc:chgData name="Saira Ali" userId="S::sairaali@tarbiyahacademy.org::035ea57f-0094-44fc-bf25-e0202051fb14" providerId="AD" clId="Web-{BEB93699-D434-5AB1-BDF7-61ACC4ACA66D}" dt="2021-03-08T15:31:39.388" v="47"/>
          <pc:sldLayoutMkLst>
            <pc:docMk/>
            <pc:sldMasterMk cId="388936732" sldId="2147483708"/>
            <pc:sldLayoutMk cId="385516162" sldId="2147483713"/>
          </pc:sldLayoutMkLst>
        </pc:sldLayoutChg>
        <pc:sldLayoutChg chg="add del mod replId">
          <pc:chgData name="Saira Ali" userId="S::sairaali@tarbiyahacademy.org::035ea57f-0094-44fc-bf25-e0202051fb14" providerId="AD" clId="Web-{BEB93699-D434-5AB1-BDF7-61ACC4ACA66D}" dt="2021-03-08T15:31:39.388" v="47"/>
          <pc:sldLayoutMkLst>
            <pc:docMk/>
            <pc:sldMasterMk cId="388936732" sldId="2147483708"/>
            <pc:sldLayoutMk cId="2517406810" sldId="2147483714"/>
          </pc:sldLayoutMkLst>
        </pc:sldLayoutChg>
        <pc:sldLayoutChg chg="add del mod replId">
          <pc:chgData name="Saira Ali" userId="S::sairaali@tarbiyahacademy.org::035ea57f-0094-44fc-bf25-e0202051fb14" providerId="AD" clId="Web-{BEB93699-D434-5AB1-BDF7-61ACC4ACA66D}" dt="2021-03-08T15:31:39.388" v="47"/>
          <pc:sldLayoutMkLst>
            <pc:docMk/>
            <pc:sldMasterMk cId="388936732" sldId="2147483708"/>
            <pc:sldLayoutMk cId="2071463868" sldId="2147483715"/>
          </pc:sldLayoutMkLst>
        </pc:sldLayoutChg>
        <pc:sldLayoutChg chg="add del mod replId">
          <pc:chgData name="Saira Ali" userId="S::sairaali@tarbiyahacademy.org::035ea57f-0094-44fc-bf25-e0202051fb14" providerId="AD" clId="Web-{BEB93699-D434-5AB1-BDF7-61ACC4ACA66D}" dt="2021-03-08T15:31:39.388" v="47"/>
          <pc:sldLayoutMkLst>
            <pc:docMk/>
            <pc:sldMasterMk cId="388936732" sldId="2147483708"/>
            <pc:sldLayoutMk cId="87821131" sldId="2147483716"/>
          </pc:sldLayoutMkLst>
        </pc:sldLayoutChg>
        <pc:sldLayoutChg chg="add del mod replId">
          <pc:chgData name="Saira Ali" userId="S::sairaali@tarbiyahacademy.org::035ea57f-0094-44fc-bf25-e0202051fb14" providerId="AD" clId="Web-{BEB93699-D434-5AB1-BDF7-61ACC4ACA66D}" dt="2021-03-08T15:31:39.388" v="47"/>
          <pc:sldLayoutMkLst>
            <pc:docMk/>
            <pc:sldMasterMk cId="388936732" sldId="2147483708"/>
            <pc:sldLayoutMk cId="2770556381" sldId="2147483717"/>
          </pc:sldLayoutMkLst>
        </pc:sldLayoutChg>
        <pc:sldLayoutChg chg="add del mod replId">
          <pc:chgData name="Saira Ali" userId="S::sairaali@tarbiyahacademy.org::035ea57f-0094-44fc-bf25-e0202051fb14" providerId="AD" clId="Web-{BEB93699-D434-5AB1-BDF7-61ACC4ACA66D}" dt="2021-03-08T15:31:39.388" v="47"/>
          <pc:sldLayoutMkLst>
            <pc:docMk/>
            <pc:sldMasterMk cId="388936732" sldId="2147483708"/>
            <pc:sldLayoutMk cId="3000574121" sldId="2147483718"/>
          </pc:sldLayoutMkLst>
        </pc:sldLayoutChg>
        <pc:sldLayoutChg chg="add del mod replId">
          <pc:chgData name="Saira Ali" userId="S::sairaali@tarbiyahacademy.org::035ea57f-0094-44fc-bf25-e0202051fb14" providerId="AD" clId="Web-{BEB93699-D434-5AB1-BDF7-61ACC4ACA66D}" dt="2021-03-08T15:31:39.388" v="47"/>
          <pc:sldLayoutMkLst>
            <pc:docMk/>
            <pc:sldMasterMk cId="388936732" sldId="2147483708"/>
            <pc:sldLayoutMk cId="2015299850" sldId="2147483719"/>
          </pc:sldLayoutMkLst>
        </pc:sldLayoutChg>
        <pc:sldLayoutChg chg="add del mod replId">
          <pc:chgData name="Saira Ali" userId="S::sairaali@tarbiyahacademy.org::035ea57f-0094-44fc-bf25-e0202051fb14" providerId="AD" clId="Web-{BEB93699-D434-5AB1-BDF7-61ACC4ACA66D}" dt="2021-03-08T15:31:39.388" v="47"/>
          <pc:sldLayoutMkLst>
            <pc:docMk/>
            <pc:sldMasterMk cId="388936732" sldId="2147483708"/>
            <pc:sldLayoutMk cId="2992760589" sldId="2147483720"/>
          </pc:sldLayoutMkLst>
        </pc:sldLayoutChg>
        <pc:sldLayoutChg chg="add del mod replId">
          <pc:chgData name="Saira Ali" userId="S::sairaali@tarbiyahacademy.org::035ea57f-0094-44fc-bf25-e0202051fb14" providerId="AD" clId="Web-{BEB93699-D434-5AB1-BDF7-61ACC4ACA66D}" dt="2021-03-08T15:31:39.388" v="47"/>
          <pc:sldLayoutMkLst>
            <pc:docMk/>
            <pc:sldMasterMk cId="388936732" sldId="2147483708"/>
            <pc:sldLayoutMk cId="503839831" sldId="2147483721"/>
          </pc:sldLayoutMkLst>
        </pc:sldLayoutChg>
        <pc:sldLayoutChg chg="add del mod replId">
          <pc:chgData name="Saira Ali" userId="S::sairaali@tarbiyahacademy.org::035ea57f-0094-44fc-bf25-e0202051fb14" providerId="AD" clId="Web-{BEB93699-D434-5AB1-BDF7-61ACC4ACA66D}" dt="2021-03-08T15:31:39.388" v="47"/>
          <pc:sldLayoutMkLst>
            <pc:docMk/>
            <pc:sldMasterMk cId="388936732" sldId="2147483708"/>
            <pc:sldLayoutMk cId="527250833" sldId="2147483722"/>
          </pc:sldLayoutMkLst>
        </pc:sldLayoutChg>
        <pc:sldLayoutChg chg="add del mod replId">
          <pc:chgData name="Saira Ali" userId="S::sairaali@tarbiyahacademy.org::035ea57f-0094-44fc-bf25-e0202051fb14" providerId="AD" clId="Web-{BEB93699-D434-5AB1-BDF7-61ACC4ACA66D}" dt="2021-03-08T15:31:39.388" v="47"/>
          <pc:sldLayoutMkLst>
            <pc:docMk/>
            <pc:sldMasterMk cId="388936732" sldId="2147483708"/>
            <pc:sldLayoutMk cId="2720535122" sldId="2147483723"/>
          </pc:sldLayoutMkLst>
        </pc:sldLayoutChg>
        <pc:sldLayoutChg chg="add del mod replId">
          <pc:chgData name="Saira Ali" userId="S::sairaali@tarbiyahacademy.org::035ea57f-0094-44fc-bf25-e0202051fb14" providerId="AD" clId="Web-{BEB93699-D434-5AB1-BDF7-61ACC4ACA66D}" dt="2021-03-08T15:31:39.388" v="47"/>
          <pc:sldLayoutMkLst>
            <pc:docMk/>
            <pc:sldMasterMk cId="388936732" sldId="2147483708"/>
            <pc:sldLayoutMk cId="3065506493" sldId="2147483724"/>
          </pc:sldLayoutMkLst>
        </pc:sldLayoutChg>
        <pc:sldLayoutChg chg="add del mod replId">
          <pc:chgData name="Saira Ali" userId="S::sairaali@tarbiyahacademy.org::035ea57f-0094-44fc-bf25-e0202051fb14" providerId="AD" clId="Web-{BEB93699-D434-5AB1-BDF7-61ACC4ACA66D}" dt="2021-03-08T15:31:39.388" v="47"/>
          <pc:sldLayoutMkLst>
            <pc:docMk/>
            <pc:sldMasterMk cId="388936732" sldId="2147483708"/>
            <pc:sldLayoutMk cId="165163905" sldId="2147483725"/>
          </pc:sldLayoutMkLst>
        </pc:sldLayoutChg>
      </pc:sldMasterChg>
      <pc:sldMasterChg chg="add del addSldLayout delSldLayout modSldLayout">
        <pc:chgData name="Saira Ali" userId="S::sairaali@tarbiyahacademy.org::035ea57f-0094-44fc-bf25-e0202051fb14" providerId="AD" clId="Web-{BEB93699-D434-5AB1-BDF7-61ACC4ACA66D}" dt="2021-03-08T16:05:32.648" v="266"/>
        <pc:sldMasterMkLst>
          <pc:docMk/>
          <pc:sldMasterMk cId="1526107156" sldId="2147483726"/>
        </pc:sldMasterMkLst>
        <pc:sldLayoutChg chg="add del mod replId">
          <pc:chgData name="Saira Ali" userId="S::sairaali@tarbiyahacademy.org::035ea57f-0094-44fc-bf25-e0202051fb14" providerId="AD" clId="Web-{BEB93699-D434-5AB1-BDF7-61ACC4ACA66D}" dt="2021-03-08T16:05:32.648" v="266"/>
          <pc:sldLayoutMkLst>
            <pc:docMk/>
            <pc:sldMasterMk cId="1526107156" sldId="2147483726"/>
            <pc:sldLayoutMk cId="2224023744" sldId="2147483727"/>
          </pc:sldLayoutMkLst>
        </pc:sldLayoutChg>
        <pc:sldLayoutChg chg="add del mod replId">
          <pc:chgData name="Saira Ali" userId="S::sairaali@tarbiyahacademy.org::035ea57f-0094-44fc-bf25-e0202051fb14" providerId="AD" clId="Web-{BEB93699-D434-5AB1-BDF7-61ACC4ACA66D}" dt="2021-03-08T16:05:32.648" v="266"/>
          <pc:sldLayoutMkLst>
            <pc:docMk/>
            <pc:sldMasterMk cId="1526107156" sldId="2147483726"/>
            <pc:sldLayoutMk cId="1895215393" sldId="2147483728"/>
          </pc:sldLayoutMkLst>
        </pc:sldLayoutChg>
        <pc:sldLayoutChg chg="add del mod replId">
          <pc:chgData name="Saira Ali" userId="S::sairaali@tarbiyahacademy.org::035ea57f-0094-44fc-bf25-e0202051fb14" providerId="AD" clId="Web-{BEB93699-D434-5AB1-BDF7-61ACC4ACA66D}" dt="2021-03-08T16:05:32.648" v="266"/>
          <pc:sldLayoutMkLst>
            <pc:docMk/>
            <pc:sldMasterMk cId="1526107156" sldId="2147483726"/>
            <pc:sldLayoutMk cId="2039316986" sldId="2147483729"/>
          </pc:sldLayoutMkLst>
        </pc:sldLayoutChg>
        <pc:sldLayoutChg chg="add del mod replId">
          <pc:chgData name="Saira Ali" userId="S::sairaali@tarbiyahacademy.org::035ea57f-0094-44fc-bf25-e0202051fb14" providerId="AD" clId="Web-{BEB93699-D434-5AB1-BDF7-61ACC4ACA66D}" dt="2021-03-08T16:05:32.648" v="266"/>
          <pc:sldLayoutMkLst>
            <pc:docMk/>
            <pc:sldMasterMk cId="1526107156" sldId="2147483726"/>
            <pc:sldLayoutMk cId="4250644111" sldId="2147483730"/>
          </pc:sldLayoutMkLst>
        </pc:sldLayoutChg>
        <pc:sldLayoutChg chg="add del mod replId">
          <pc:chgData name="Saira Ali" userId="S::sairaali@tarbiyahacademy.org::035ea57f-0094-44fc-bf25-e0202051fb14" providerId="AD" clId="Web-{BEB93699-D434-5AB1-BDF7-61ACC4ACA66D}" dt="2021-03-08T16:05:32.648" v="266"/>
          <pc:sldLayoutMkLst>
            <pc:docMk/>
            <pc:sldMasterMk cId="1526107156" sldId="2147483726"/>
            <pc:sldLayoutMk cId="1243121194" sldId="2147483731"/>
          </pc:sldLayoutMkLst>
        </pc:sldLayoutChg>
        <pc:sldLayoutChg chg="add del mod replId">
          <pc:chgData name="Saira Ali" userId="S::sairaali@tarbiyahacademy.org::035ea57f-0094-44fc-bf25-e0202051fb14" providerId="AD" clId="Web-{BEB93699-D434-5AB1-BDF7-61ACC4ACA66D}" dt="2021-03-08T16:05:32.648" v="266"/>
          <pc:sldLayoutMkLst>
            <pc:docMk/>
            <pc:sldMasterMk cId="1526107156" sldId="2147483726"/>
            <pc:sldLayoutMk cId="2121428810" sldId="2147483732"/>
          </pc:sldLayoutMkLst>
        </pc:sldLayoutChg>
        <pc:sldLayoutChg chg="add del mod replId">
          <pc:chgData name="Saira Ali" userId="S::sairaali@tarbiyahacademy.org::035ea57f-0094-44fc-bf25-e0202051fb14" providerId="AD" clId="Web-{BEB93699-D434-5AB1-BDF7-61ACC4ACA66D}" dt="2021-03-08T16:05:32.648" v="266"/>
          <pc:sldLayoutMkLst>
            <pc:docMk/>
            <pc:sldMasterMk cId="1526107156" sldId="2147483726"/>
            <pc:sldLayoutMk cId="124417013" sldId="2147483733"/>
          </pc:sldLayoutMkLst>
        </pc:sldLayoutChg>
        <pc:sldLayoutChg chg="add del mod replId">
          <pc:chgData name="Saira Ali" userId="S::sairaali@tarbiyahacademy.org::035ea57f-0094-44fc-bf25-e0202051fb14" providerId="AD" clId="Web-{BEB93699-D434-5AB1-BDF7-61ACC4ACA66D}" dt="2021-03-08T16:05:32.648" v="266"/>
          <pc:sldLayoutMkLst>
            <pc:docMk/>
            <pc:sldMasterMk cId="1526107156" sldId="2147483726"/>
            <pc:sldLayoutMk cId="1091087702" sldId="2147483734"/>
          </pc:sldLayoutMkLst>
        </pc:sldLayoutChg>
        <pc:sldLayoutChg chg="add del mod replId">
          <pc:chgData name="Saira Ali" userId="S::sairaali@tarbiyahacademy.org::035ea57f-0094-44fc-bf25-e0202051fb14" providerId="AD" clId="Web-{BEB93699-D434-5AB1-BDF7-61ACC4ACA66D}" dt="2021-03-08T16:05:32.648" v="266"/>
          <pc:sldLayoutMkLst>
            <pc:docMk/>
            <pc:sldMasterMk cId="1526107156" sldId="2147483726"/>
            <pc:sldLayoutMk cId="3388356790" sldId="2147483735"/>
          </pc:sldLayoutMkLst>
        </pc:sldLayoutChg>
        <pc:sldLayoutChg chg="add del mod replId">
          <pc:chgData name="Saira Ali" userId="S::sairaali@tarbiyahacademy.org::035ea57f-0094-44fc-bf25-e0202051fb14" providerId="AD" clId="Web-{BEB93699-D434-5AB1-BDF7-61ACC4ACA66D}" dt="2021-03-08T16:05:32.648" v="266"/>
          <pc:sldLayoutMkLst>
            <pc:docMk/>
            <pc:sldMasterMk cId="1526107156" sldId="2147483726"/>
            <pc:sldLayoutMk cId="446215130" sldId="2147483736"/>
          </pc:sldLayoutMkLst>
        </pc:sldLayoutChg>
        <pc:sldLayoutChg chg="add del mod replId">
          <pc:chgData name="Saira Ali" userId="S::sairaali@tarbiyahacademy.org::035ea57f-0094-44fc-bf25-e0202051fb14" providerId="AD" clId="Web-{BEB93699-D434-5AB1-BDF7-61ACC4ACA66D}" dt="2021-03-08T16:05:32.648" v="266"/>
          <pc:sldLayoutMkLst>
            <pc:docMk/>
            <pc:sldMasterMk cId="1526107156" sldId="2147483726"/>
            <pc:sldLayoutMk cId="3205483534" sldId="2147483737"/>
          </pc:sldLayoutMkLst>
        </pc:sldLayoutChg>
        <pc:sldLayoutChg chg="add del mod replId">
          <pc:chgData name="Saira Ali" userId="S::sairaali@tarbiyahacademy.org::035ea57f-0094-44fc-bf25-e0202051fb14" providerId="AD" clId="Web-{BEB93699-D434-5AB1-BDF7-61ACC4ACA66D}" dt="2021-03-08T16:05:32.648" v="266"/>
          <pc:sldLayoutMkLst>
            <pc:docMk/>
            <pc:sldMasterMk cId="1526107156" sldId="2147483726"/>
            <pc:sldLayoutMk cId="2409173653" sldId="2147483738"/>
          </pc:sldLayoutMkLst>
        </pc:sldLayoutChg>
        <pc:sldLayoutChg chg="add del mod replId">
          <pc:chgData name="Saira Ali" userId="S::sairaali@tarbiyahacademy.org::035ea57f-0094-44fc-bf25-e0202051fb14" providerId="AD" clId="Web-{BEB93699-D434-5AB1-BDF7-61ACC4ACA66D}" dt="2021-03-08T16:05:32.648" v="266"/>
          <pc:sldLayoutMkLst>
            <pc:docMk/>
            <pc:sldMasterMk cId="1526107156" sldId="2147483726"/>
            <pc:sldLayoutMk cId="2649257359" sldId="2147483739"/>
          </pc:sldLayoutMkLst>
        </pc:sldLayoutChg>
        <pc:sldLayoutChg chg="add del mod replId">
          <pc:chgData name="Saira Ali" userId="S::sairaali@tarbiyahacademy.org::035ea57f-0094-44fc-bf25-e0202051fb14" providerId="AD" clId="Web-{BEB93699-D434-5AB1-BDF7-61ACC4ACA66D}" dt="2021-03-08T16:05:32.648" v="266"/>
          <pc:sldLayoutMkLst>
            <pc:docMk/>
            <pc:sldMasterMk cId="1526107156" sldId="2147483726"/>
            <pc:sldLayoutMk cId="3978161175" sldId="2147483740"/>
          </pc:sldLayoutMkLst>
        </pc:sldLayoutChg>
        <pc:sldLayoutChg chg="add del mod replId">
          <pc:chgData name="Saira Ali" userId="S::sairaali@tarbiyahacademy.org::035ea57f-0094-44fc-bf25-e0202051fb14" providerId="AD" clId="Web-{BEB93699-D434-5AB1-BDF7-61ACC4ACA66D}" dt="2021-03-08T16:05:32.648" v="266"/>
          <pc:sldLayoutMkLst>
            <pc:docMk/>
            <pc:sldMasterMk cId="1526107156" sldId="2147483726"/>
            <pc:sldLayoutMk cId="3421531107" sldId="2147483741"/>
          </pc:sldLayoutMkLst>
        </pc:sldLayoutChg>
        <pc:sldLayoutChg chg="add del mod replId">
          <pc:chgData name="Saira Ali" userId="S::sairaali@tarbiyahacademy.org::035ea57f-0094-44fc-bf25-e0202051fb14" providerId="AD" clId="Web-{BEB93699-D434-5AB1-BDF7-61ACC4ACA66D}" dt="2021-03-08T16:05:32.648" v="266"/>
          <pc:sldLayoutMkLst>
            <pc:docMk/>
            <pc:sldMasterMk cId="1526107156" sldId="2147483726"/>
            <pc:sldLayoutMk cId="2912790455" sldId="2147483742"/>
          </pc:sldLayoutMkLst>
        </pc:sldLayoutChg>
        <pc:sldLayoutChg chg="add del mod replId">
          <pc:chgData name="Saira Ali" userId="S::sairaali@tarbiyahacademy.org::035ea57f-0094-44fc-bf25-e0202051fb14" providerId="AD" clId="Web-{BEB93699-D434-5AB1-BDF7-61ACC4ACA66D}" dt="2021-03-08T16:05:32.648" v="266"/>
          <pc:sldLayoutMkLst>
            <pc:docMk/>
            <pc:sldMasterMk cId="1526107156" sldId="2147483726"/>
            <pc:sldLayoutMk cId="773287347" sldId="2147483743"/>
          </pc:sldLayoutMkLst>
        </pc:sldLayoutChg>
      </pc:sldMasterChg>
      <pc:sldMasterChg chg="add del modTransition addSldLayout delSldLayout modSldLayout">
        <pc:chgData name="Saira Ali" userId="S::sairaali@tarbiyahacademy.org::035ea57f-0094-44fc-bf25-e0202051fb14" providerId="AD" clId="Web-{BEB93699-D434-5AB1-BDF7-61ACC4ACA66D}" dt="2021-03-09T16:09:18.562" v="1079"/>
        <pc:sldMasterMkLst>
          <pc:docMk/>
          <pc:sldMasterMk cId="270882016" sldId="2147483744"/>
        </pc:sldMasterMkLst>
        <pc:sldLayoutChg chg="add del mod replId modTransition">
          <pc:chgData name="Saira Ali" userId="S::sairaali@tarbiyahacademy.org::035ea57f-0094-44fc-bf25-e0202051fb14" providerId="AD" clId="Web-{BEB93699-D434-5AB1-BDF7-61ACC4ACA66D}" dt="2021-03-09T15:47:09.377" v="1068"/>
          <pc:sldLayoutMkLst>
            <pc:docMk/>
            <pc:sldMasterMk cId="270882016" sldId="2147483744"/>
            <pc:sldLayoutMk cId="3495448411" sldId="2147483745"/>
          </pc:sldLayoutMkLst>
        </pc:sldLayoutChg>
        <pc:sldLayoutChg chg="add del mod replId modTransition">
          <pc:chgData name="Saira Ali" userId="S::sairaali@tarbiyahacademy.org::035ea57f-0094-44fc-bf25-e0202051fb14" providerId="AD" clId="Web-{BEB93699-D434-5AB1-BDF7-61ACC4ACA66D}" dt="2021-03-09T15:47:09.377" v="1068"/>
          <pc:sldLayoutMkLst>
            <pc:docMk/>
            <pc:sldMasterMk cId="270882016" sldId="2147483744"/>
            <pc:sldLayoutMk cId="2083815065" sldId="2147483746"/>
          </pc:sldLayoutMkLst>
        </pc:sldLayoutChg>
        <pc:sldLayoutChg chg="add del mod replId modTransition">
          <pc:chgData name="Saira Ali" userId="S::sairaali@tarbiyahacademy.org::035ea57f-0094-44fc-bf25-e0202051fb14" providerId="AD" clId="Web-{BEB93699-D434-5AB1-BDF7-61ACC4ACA66D}" dt="2021-03-09T15:47:09.377" v="1068"/>
          <pc:sldLayoutMkLst>
            <pc:docMk/>
            <pc:sldMasterMk cId="270882016" sldId="2147483744"/>
            <pc:sldLayoutMk cId="2285625064" sldId="2147483747"/>
          </pc:sldLayoutMkLst>
        </pc:sldLayoutChg>
        <pc:sldLayoutChg chg="add del mod replId modTransition">
          <pc:chgData name="Saira Ali" userId="S::sairaali@tarbiyahacademy.org::035ea57f-0094-44fc-bf25-e0202051fb14" providerId="AD" clId="Web-{BEB93699-D434-5AB1-BDF7-61ACC4ACA66D}" dt="2021-03-09T15:47:09.377" v="1068"/>
          <pc:sldLayoutMkLst>
            <pc:docMk/>
            <pc:sldMasterMk cId="270882016" sldId="2147483744"/>
            <pc:sldLayoutMk cId="3865916885" sldId="2147483748"/>
          </pc:sldLayoutMkLst>
        </pc:sldLayoutChg>
        <pc:sldLayoutChg chg="add del mod replId modTransition">
          <pc:chgData name="Saira Ali" userId="S::sairaali@tarbiyahacademy.org::035ea57f-0094-44fc-bf25-e0202051fb14" providerId="AD" clId="Web-{BEB93699-D434-5AB1-BDF7-61ACC4ACA66D}" dt="2021-03-09T15:47:09.377" v="1068"/>
          <pc:sldLayoutMkLst>
            <pc:docMk/>
            <pc:sldMasterMk cId="270882016" sldId="2147483744"/>
            <pc:sldLayoutMk cId="1730453156" sldId="2147483749"/>
          </pc:sldLayoutMkLst>
        </pc:sldLayoutChg>
        <pc:sldLayoutChg chg="add del mod replId modTransition">
          <pc:chgData name="Saira Ali" userId="S::sairaali@tarbiyahacademy.org::035ea57f-0094-44fc-bf25-e0202051fb14" providerId="AD" clId="Web-{BEB93699-D434-5AB1-BDF7-61ACC4ACA66D}" dt="2021-03-09T15:47:09.377" v="1068"/>
          <pc:sldLayoutMkLst>
            <pc:docMk/>
            <pc:sldMasterMk cId="270882016" sldId="2147483744"/>
            <pc:sldLayoutMk cId="4217578804" sldId="2147483750"/>
          </pc:sldLayoutMkLst>
        </pc:sldLayoutChg>
        <pc:sldLayoutChg chg="add del mod replId modTransition">
          <pc:chgData name="Saira Ali" userId="S::sairaali@tarbiyahacademy.org::035ea57f-0094-44fc-bf25-e0202051fb14" providerId="AD" clId="Web-{BEB93699-D434-5AB1-BDF7-61ACC4ACA66D}" dt="2021-03-09T15:47:09.377" v="1068"/>
          <pc:sldLayoutMkLst>
            <pc:docMk/>
            <pc:sldMasterMk cId="270882016" sldId="2147483744"/>
            <pc:sldLayoutMk cId="3523144570" sldId="2147483751"/>
          </pc:sldLayoutMkLst>
        </pc:sldLayoutChg>
        <pc:sldLayoutChg chg="add del mod replId modTransition">
          <pc:chgData name="Saira Ali" userId="S::sairaali@tarbiyahacademy.org::035ea57f-0094-44fc-bf25-e0202051fb14" providerId="AD" clId="Web-{BEB93699-D434-5AB1-BDF7-61ACC4ACA66D}" dt="2021-03-09T15:47:09.377" v="1068"/>
          <pc:sldLayoutMkLst>
            <pc:docMk/>
            <pc:sldMasterMk cId="270882016" sldId="2147483744"/>
            <pc:sldLayoutMk cId="710587749" sldId="2147483752"/>
          </pc:sldLayoutMkLst>
        </pc:sldLayoutChg>
        <pc:sldLayoutChg chg="add del mod replId modTransition">
          <pc:chgData name="Saira Ali" userId="S::sairaali@tarbiyahacademy.org::035ea57f-0094-44fc-bf25-e0202051fb14" providerId="AD" clId="Web-{BEB93699-D434-5AB1-BDF7-61ACC4ACA66D}" dt="2021-03-09T15:47:09.377" v="1068"/>
          <pc:sldLayoutMkLst>
            <pc:docMk/>
            <pc:sldMasterMk cId="270882016" sldId="2147483744"/>
            <pc:sldLayoutMk cId="994887678" sldId="2147483753"/>
          </pc:sldLayoutMkLst>
        </pc:sldLayoutChg>
        <pc:sldLayoutChg chg="add del mod replId modTransition">
          <pc:chgData name="Saira Ali" userId="S::sairaali@tarbiyahacademy.org::035ea57f-0094-44fc-bf25-e0202051fb14" providerId="AD" clId="Web-{BEB93699-D434-5AB1-BDF7-61ACC4ACA66D}" dt="2021-03-09T15:47:09.377" v="1068"/>
          <pc:sldLayoutMkLst>
            <pc:docMk/>
            <pc:sldMasterMk cId="270882016" sldId="2147483744"/>
            <pc:sldLayoutMk cId="3609004389" sldId="2147483754"/>
          </pc:sldLayoutMkLst>
        </pc:sldLayoutChg>
        <pc:sldLayoutChg chg="add del mod replId modTransition">
          <pc:chgData name="Saira Ali" userId="S::sairaali@tarbiyahacademy.org::035ea57f-0094-44fc-bf25-e0202051fb14" providerId="AD" clId="Web-{BEB93699-D434-5AB1-BDF7-61ACC4ACA66D}" dt="2021-03-09T15:47:09.377" v="1068"/>
          <pc:sldLayoutMkLst>
            <pc:docMk/>
            <pc:sldMasterMk cId="270882016" sldId="2147483744"/>
            <pc:sldLayoutMk cId="4049550951" sldId="2147483755"/>
          </pc:sldLayoutMkLst>
        </pc:sldLayoutChg>
        <pc:sldLayoutChg chg="add del mod replId modTransition">
          <pc:chgData name="Saira Ali" userId="S::sairaali@tarbiyahacademy.org::035ea57f-0094-44fc-bf25-e0202051fb14" providerId="AD" clId="Web-{BEB93699-D434-5AB1-BDF7-61ACC4ACA66D}" dt="2021-03-09T15:47:09.377" v="1068"/>
          <pc:sldLayoutMkLst>
            <pc:docMk/>
            <pc:sldMasterMk cId="270882016" sldId="2147483744"/>
            <pc:sldLayoutMk cId="1239061634" sldId="2147483756"/>
          </pc:sldLayoutMkLst>
        </pc:sldLayoutChg>
        <pc:sldLayoutChg chg="add del mod replId modTransition">
          <pc:chgData name="Saira Ali" userId="S::sairaali@tarbiyahacademy.org::035ea57f-0094-44fc-bf25-e0202051fb14" providerId="AD" clId="Web-{BEB93699-D434-5AB1-BDF7-61ACC4ACA66D}" dt="2021-03-09T15:47:09.377" v="1068"/>
          <pc:sldLayoutMkLst>
            <pc:docMk/>
            <pc:sldMasterMk cId="270882016" sldId="2147483744"/>
            <pc:sldLayoutMk cId="2001637308" sldId="2147483757"/>
          </pc:sldLayoutMkLst>
        </pc:sldLayoutChg>
        <pc:sldLayoutChg chg="add del mod replId modTransition">
          <pc:chgData name="Saira Ali" userId="S::sairaali@tarbiyahacademy.org::035ea57f-0094-44fc-bf25-e0202051fb14" providerId="AD" clId="Web-{BEB93699-D434-5AB1-BDF7-61ACC4ACA66D}" dt="2021-03-09T15:47:09.377" v="1068"/>
          <pc:sldLayoutMkLst>
            <pc:docMk/>
            <pc:sldMasterMk cId="270882016" sldId="2147483744"/>
            <pc:sldLayoutMk cId="863669203" sldId="2147483758"/>
          </pc:sldLayoutMkLst>
        </pc:sldLayoutChg>
        <pc:sldLayoutChg chg="add del mod replId modTransition">
          <pc:chgData name="Saira Ali" userId="S::sairaali@tarbiyahacademy.org::035ea57f-0094-44fc-bf25-e0202051fb14" providerId="AD" clId="Web-{BEB93699-D434-5AB1-BDF7-61ACC4ACA66D}" dt="2021-03-09T15:47:09.377" v="1068"/>
          <pc:sldLayoutMkLst>
            <pc:docMk/>
            <pc:sldMasterMk cId="270882016" sldId="2147483744"/>
            <pc:sldLayoutMk cId="3528630336" sldId="2147483759"/>
          </pc:sldLayoutMkLst>
        </pc:sldLayoutChg>
        <pc:sldLayoutChg chg="add del mod replId modTransition">
          <pc:chgData name="Saira Ali" userId="S::sairaali@tarbiyahacademy.org::035ea57f-0094-44fc-bf25-e0202051fb14" providerId="AD" clId="Web-{BEB93699-D434-5AB1-BDF7-61ACC4ACA66D}" dt="2021-03-09T15:47:09.377" v="1068"/>
          <pc:sldLayoutMkLst>
            <pc:docMk/>
            <pc:sldMasterMk cId="270882016" sldId="2147483744"/>
            <pc:sldLayoutMk cId="644213119" sldId="2147483760"/>
          </pc:sldLayoutMkLst>
        </pc:sldLayoutChg>
        <pc:sldLayoutChg chg="add del mod replId modTransition">
          <pc:chgData name="Saira Ali" userId="S::sairaali@tarbiyahacademy.org::035ea57f-0094-44fc-bf25-e0202051fb14" providerId="AD" clId="Web-{BEB93699-D434-5AB1-BDF7-61ACC4ACA66D}" dt="2021-03-09T15:47:09.377" v="1068"/>
          <pc:sldLayoutMkLst>
            <pc:docMk/>
            <pc:sldMasterMk cId="270882016" sldId="2147483744"/>
            <pc:sldLayoutMk cId="3701239713" sldId="2147483761"/>
          </pc:sldLayoutMkLst>
        </pc:sldLayoutChg>
        <pc:sldLayoutChg chg="del">
          <pc:chgData name="Saira Ali" userId="S::sairaali@tarbiyahacademy.org::035ea57f-0094-44fc-bf25-e0202051fb14" providerId="AD" clId="Web-{BEB93699-D434-5AB1-BDF7-61ACC4ACA66D}" dt="2021-03-09T16:09:18.562" v="1079"/>
          <pc:sldLayoutMkLst>
            <pc:docMk/>
            <pc:sldMasterMk cId="270882016" sldId="2147483744"/>
            <pc:sldLayoutMk cId="126759407" sldId="2147483763"/>
          </pc:sldLayoutMkLst>
        </pc:sldLayoutChg>
        <pc:sldLayoutChg chg="del">
          <pc:chgData name="Saira Ali" userId="S::sairaali@tarbiyahacademy.org::035ea57f-0094-44fc-bf25-e0202051fb14" providerId="AD" clId="Web-{BEB93699-D434-5AB1-BDF7-61ACC4ACA66D}" dt="2021-03-09T16:09:18.562" v="1079"/>
          <pc:sldLayoutMkLst>
            <pc:docMk/>
            <pc:sldMasterMk cId="270882016" sldId="2147483744"/>
            <pc:sldLayoutMk cId="3807966053" sldId="2147483764"/>
          </pc:sldLayoutMkLst>
        </pc:sldLayoutChg>
        <pc:sldLayoutChg chg="del">
          <pc:chgData name="Saira Ali" userId="S::sairaali@tarbiyahacademy.org::035ea57f-0094-44fc-bf25-e0202051fb14" providerId="AD" clId="Web-{BEB93699-D434-5AB1-BDF7-61ACC4ACA66D}" dt="2021-03-09T16:09:18.562" v="1079"/>
          <pc:sldLayoutMkLst>
            <pc:docMk/>
            <pc:sldMasterMk cId="270882016" sldId="2147483744"/>
            <pc:sldLayoutMk cId="1052141760" sldId="2147483765"/>
          </pc:sldLayoutMkLst>
        </pc:sldLayoutChg>
        <pc:sldLayoutChg chg="del">
          <pc:chgData name="Saira Ali" userId="S::sairaali@tarbiyahacademy.org::035ea57f-0094-44fc-bf25-e0202051fb14" providerId="AD" clId="Web-{BEB93699-D434-5AB1-BDF7-61ACC4ACA66D}" dt="2021-03-09T16:09:18.562" v="1079"/>
          <pc:sldLayoutMkLst>
            <pc:docMk/>
            <pc:sldMasterMk cId="270882016" sldId="2147483744"/>
            <pc:sldLayoutMk cId="1691344457" sldId="2147483766"/>
          </pc:sldLayoutMkLst>
        </pc:sldLayoutChg>
        <pc:sldLayoutChg chg="del">
          <pc:chgData name="Saira Ali" userId="S::sairaali@tarbiyahacademy.org::035ea57f-0094-44fc-bf25-e0202051fb14" providerId="AD" clId="Web-{BEB93699-D434-5AB1-BDF7-61ACC4ACA66D}" dt="2021-03-09T16:09:18.562" v="1079"/>
          <pc:sldLayoutMkLst>
            <pc:docMk/>
            <pc:sldMasterMk cId="270882016" sldId="2147483744"/>
            <pc:sldLayoutMk cId="4181352668" sldId="2147483767"/>
          </pc:sldLayoutMkLst>
        </pc:sldLayoutChg>
        <pc:sldLayoutChg chg="del">
          <pc:chgData name="Saira Ali" userId="S::sairaali@tarbiyahacademy.org::035ea57f-0094-44fc-bf25-e0202051fb14" providerId="AD" clId="Web-{BEB93699-D434-5AB1-BDF7-61ACC4ACA66D}" dt="2021-03-09T16:09:18.562" v="1079"/>
          <pc:sldLayoutMkLst>
            <pc:docMk/>
            <pc:sldMasterMk cId="270882016" sldId="2147483744"/>
            <pc:sldLayoutMk cId="2344995941" sldId="2147483768"/>
          </pc:sldLayoutMkLst>
        </pc:sldLayoutChg>
        <pc:sldLayoutChg chg="del">
          <pc:chgData name="Saira Ali" userId="S::sairaali@tarbiyahacademy.org::035ea57f-0094-44fc-bf25-e0202051fb14" providerId="AD" clId="Web-{BEB93699-D434-5AB1-BDF7-61ACC4ACA66D}" dt="2021-03-09T16:09:18.562" v="1079"/>
          <pc:sldLayoutMkLst>
            <pc:docMk/>
            <pc:sldMasterMk cId="270882016" sldId="2147483744"/>
            <pc:sldLayoutMk cId="4263764809" sldId="2147483769"/>
          </pc:sldLayoutMkLst>
        </pc:sldLayoutChg>
        <pc:sldLayoutChg chg="del">
          <pc:chgData name="Saira Ali" userId="S::sairaali@tarbiyahacademy.org::035ea57f-0094-44fc-bf25-e0202051fb14" providerId="AD" clId="Web-{BEB93699-D434-5AB1-BDF7-61ACC4ACA66D}" dt="2021-03-09T16:09:18.562" v="1079"/>
          <pc:sldLayoutMkLst>
            <pc:docMk/>
            <pc:sldMasterMk cId="270882016" sldId="2147483744"/>
            <pc:sldLayoutMk cId="3887051251" sldId="2147483770"/>
          </pc:sldLayoutMkLst>
        </pc:sldLayoutChg>
        <pc:sldLayoutChg chg="del">
          <pc:chgData name="Saira Ali" userId="S::sairaali@tarbiyahacademy.org::035ea57f-0094-44fc-bf25-e0202051fb14" providerId="AD" clId="Web-{BEB93699-D434-5AB1-BDF7-61ACC4ACA66D}" dt="2021-03-09T16:09:18.562" v="1079"/>
          <pc:sldLayoutMkLst>
            <pc:docMk/>
            <pc:sldMasterMk cId="270882016" sldId="2147483744"/>
            <pc:sldLayoutMk cId="2035969060" sldId="2147483771"/>
          </pc:sldLayoutMkLst>
        </pc:sldLayoutChg>
        <pc:sldLayoutChg chg="del">
          <pc:chgData name="Saira Ali" userId="S::sairaali@tarbiyahacademy.org::035ea57f-0094-44fc-bf25-e0202051fb14" providerId="AD" clId="Web-{BEB93699-D434-5AB1-BDF7-61ACC4ACA66D}" dt="2021-03-09T16:09:18.562" v="1079"/>
          <pc:sldLayoutMkLst>
            <pc:docMk/>
            <pc:sldMasterMk cId="270882016" sldId="2147483744"/>
            <pc:sldLayoutMk cId="1413081647" sldId="2147483772"/>
          </pc:sldLayoutMkLst>
        </pc:sldLayoutChg>
        <pc:sldLayoutChg chg="del">
          <pc:chgData name="Saira Ali" userId="S::sairaali@tarbiyahacademy.org::035ea57f-0094-44fc-bf25-e0202051fb14" providerId="AD" clId="Web-{BEB93699-D434-5AB1-BDF7-61ACC4ACA66D}" dt="2021-03-09T16:09:18.562" v="1079"/>
          <pc:sldLayoutMkLst>
            <pc:docMk/>
            <pc:sldMasterMk cId="270882016" sldId="2147483744"/>
            <pc:sldLayoutMk cId="3265395076" sldId="2147483773"/>
          </pc:sldLayoutMkLst>
        </pc:sldLayoutChg>
        <pc:sldLayoutChg chg="del">
          <pc:chgData name="Saira Ali" userId="S::sairaali@tarbiyahacademy.org::035ea57f-0094-44fc-bf25-e0202051fb14" providerId="AD" clId="Web-{BEB93699-D434-5AB1-BDF7-61ACC4ACA66D}" dt="2021-03-09T16:09:18.562" v="1079"/>
          <pc:sldLayoutMkLst>
            <pc:docMk/>
            <pc:sldMasterMk cId="270882016" sldId="2147483744"/>
            <pc:sldLayoutMk cId="1061281918" sldId="2147483774"/>
          </pc:sldLayoutMkLst>
        </pc:sldLayoutChg>
        <pc:sldLayoutChg chg="del">
          <pc:chgData name="Saira Ali" userId="S::sairaali@tarbiyahacademy.org::035ea57f-0094-44fc-bf25-e0202051fb14" providerId="AD" clId="Web-{BEB93699-D434-5AB1-BDF7-61ACC4ACA66D}" dt="2021-03-09T16:09:18.562" v="1079"/>
          <pc:sldLayoutMkLst>
            <pc:docMk/>
            <pc:sldMasterMk cId="270882016" sldId="2147483744"/>
            <pc:sldLayoutMk cId="937027691" sldId="2147483775"/>
          </pc:sldLayoutMkLst>
        </pc:sldLayoutChg>
        <pc:sldLayoutChg chg="del">
          <pc:chgData name="Saira Ali" userId="S::sairaali@tarbiyahacademy.org::035ea57f-0094-44fc-bf25-e0202051fb14" providerId="AD" clId="Web-{BEB93699-D434-5AB1-BDF7-61ACC4ACA66D}" dt="2021-03-09T16:09:18.562" v="1079"/>
          <pc:sldLayoutMkLst>
            <pc:docMk/>
            <pc:sldMasterMk cId="270882016" sldId="2147483744"/>
            <pc:sldLayoutMk cId="2844164067" sldId="2147483776"/>
          </pc:sldLayoutMkLst>
        </pc:sldLayoutChg>
        <pc:sldLayoutChg chg="del">
          <pc:chgData name="Saira Ali" userId="S::sairaali@tarbiyahacademy.org::035ea57f-0094-44fc-bf25-e0202051fb14" providerId="AD" clId="Web-{BEB93699-D434-5AB1-BDF7-61ACC4ACA66D}" dt="2021-03-09T16:09:18.562" v="1079"/>
          <pc:sldLayoutMkLst>
            <pc:docMk/>
            <pc:sldMasterMk cId="270882016" sldId="2147483744"/>
            <pc:sldLayoutMk cId="1063872624" sldId="2147483777"/>
          </pc:sldLayoutMkLst>
        </pc:sldLayoutChg>
        <pc:sldLayoutChg chg="del">
          <pc:chgData name="Saira Ali" userId="S::sairaali@tarbiyahacademy.org::035ea57f-0094-44fc-bf25-e0202051fb14" providerId="AD" clId="Web-{BEB93699-D434-5AB1-BDF7-61ACC4ACA66D}" dt="2021-03-09T16:09:18.562" v="1079"/>
          <pc:sldLayoutMkLst>
            <pc:docMk/>
            <pc:sldMasterMk cId="270882016" sldId="2147483744"/>
            <pc:sldLayoutMk cId="2199559801" sldId="2147483778"/>
          </pc:sldLayoutMkLst>
        </pc:sldLayoutChg>
        <pc:sldLayoutChg chg="del">
          <pc:chgData name="Saira Ali" userId="S::sairaali@tarbiyahacademy.org::035ea57f-0094-44fc-bf25-e0202051fb14" providerId="AD" clId="Web-{BEB93699-D434-5AB1-BDF7-61ACC4ACA66D}" dt="2021-03-09T16:09:18.562" v="1079"/>
          <pc:sldLayoutMkLst>
            <pc:docMk/>
            <pc:sldMasterMk cId="270882016" sldId="2147483744"/>
            <pc:sldLayoutMk cId="104750733" sldId="2147483779"/>
          </pc:sldLayoutMkLst>
        </pc:sldLayoutChg>
      </pc:sldMasterChg>
      <pc:sldMasterChg chg="add modTransition addSldLayout modSldLayout">
        <pc:chgData name="Saira Ali" userId="S::sairaali@tarbiyahacademy.org::035ea57f-0094-44fc-bf25-e0202051fb14" providerId="AD" clId="Web-{BEB93699-D434-5AB1-BDF7-61ACC4ACA66D}" dt="2021-03-09T15:47:09.377" v="1068"/>
        <pc:sldMasterMkLst>
          <pc:docMk/>
          <pc:sldMasterMk cId="2477768664" sldId="2147483762"/>
        </pc:sldMasterMkLst>
        <pc:sldLayoutChg chg="add mod replId">
          <pc:chgData name="Saira Ali" userId="S::sairaali@tarbiyahacademy.org::035ea57f-0094-44fc-bf25-e0202051fb14" providerId="AD" clId="Web-{BEB93699-D434-5AB1-BDF7-61ACC4ACA66D}" dt="2021-03-09T15:47:09.377" v="1068"/>
          <pc:sldLayoutMkLst>
            <pc:docMk/>
            <pc:sldMasterMk cId="2477768664" sldId="2147483762"/>
            <pc:sldLayoutMk cId="126759407" sldId="2147483763"/>
          </pc:sldLayoutMkLst>
        </pc:sldLayoutChg>
        <pc:sldLayoutChg chg="add mod replId">
          <pc:chgData name="Saira Ali" userId="S::sairaali@tarbiyahacademy.org::035ea57f-0094-44fc-bf25-e0202051fb14" providerId="AD" clId="Web-{BEB93699-D434-5AB1-BDF7-61ACC4ACA66D}" dt="2021-03-09T15:47:09.377" v="1068"/>
          <pc:sldLayoutMkLst>
            <pc:docMk/>
            <pc:sldMasterMk cId="2477768664" sldId="2147483762"/>
            <pc:sldLayoutMk cId="3807966053" sldId="2147483764"/>
          </pc:sldLayoutMkLst>
        </pc:sldLayoutChg>
        <pc:sldLayoutChg chg="add mod replId">
          <pc:chgData name="Saira Ali" userId="S::sairaali@tarbiyahacademy.org::035ea57f-0094-44fc-bf25-e0202051fb14" providerId="AD" clId="Web-{BEB93699-D434-5AB1-BDF7-61ACC4ACA66D}" dt="2021-03-09T15:47:09.377" v="1068"/>
          <pc:sldLayoutMkLst>
            <pc:docMk/>
            <pc:sldMasterMk cId="2477768664" sldId="2147483762"/>
            <pc:sldLayoutMk cId="1052141760" sldId="2147483765"/>
          </pc:sldLayoutMkLst>
        </pc:sldLayoutChg>
        <pc:sldLayoutChg chg="add mod replId">
          <pc:chgData name="Saira Ali" userId="S::sairaali@tarbiyahacademy.org::035ea57f-0094-44fc-bf25-e0202051fb14" providerId="AD" clId="Web-{BEB93699-D434-5AB1-BDF7-61ACC4ACA66D}" dt="2021-03-09T15:47:09.377" v="1068"/>
          <pc:sldLayoutMkLst>
            <pc:docMk/>
            <pc:sldMasterMk cId="2477768664" sldId="2147483762"/>
            <pc:sldLayoutMk cId="1691344457" sldId="2147483766"/>
          </pc:sldLayoutMkLst>
        </pc:sldLayoutChg>
        <pc:sldLayoutChg chg="add mod replId">
          <pc:chgData name="Saira Ali" userId="S::sairaali@tarbiyahacademy.org::035ea57f-0094-44fc-bf25-e0202051fb14" providerId="AD" clId="Web-{BEB93699-D434-5AB1-BDF7-61ACC4ACA66D}" dt="2021-03-09T15:47:09.377" v="1068"/>
          <pc:sldLayoutMkLst>
            <pc:docMk/>
            <pc:sldMasterMk cId="2477768664" sldId="2147483762"/>
            <pc:sldLayoutMk cId="4181352668" sldId="2147483767"/>
          </pc:sldLayoutMkLst>
        </pc:sldLayoutChg>
        <pc:sldLayoutChg chg="add mod replId">
          <pc:chgData name="Saira Ali" userId="S::sairaali@tarbiyahacademy.org::035ea57f-0094-44fc-bf25-e0202051fb14" providerId="AD" clId="Web-{BEB93699-D434-5AB1-BDF7-61ACC4ACA66D}" dt="2021-03-09T15:47:09.377" v="1068"/>
          <pc:sldLayoutMkLst>
            <pc:docMk/>
            <pc:sldMasterMk cId="2477768664" sldId="2147483762"/>
            <pc:sldLayoutMk cId="2344995941" sldId="2147483768"/>
          </pc:sldLayoutMkLst>
        </pc:sldLayoutChg>
        <pc:sldLayoutChg chg="add mod replId">
          <pc:chgData name="Saira Ali" userId="S::sairaali@tarbiyahacademy.org::035ea57f-0094-44fc-bf25-e0202051fb14" providerId="AD" clId="Web-{BEB93699-D434-5AB1-BDF7-61ACC4ACA66D}" dt="2021-03-09T15:47:09.377" v="1068"/>
          <pc:sldLayoutMkLst>
            <pc:docMk/>
            <pc:sldMasterMk cId="2477768664" sldId="2147483762"/>
            <pc:sldLayoutMk cId="4263764809" sldId="2147483769"/>
          </pc:sldLayoutMkLst>
        </pc:sldLayoutChg>
        <pc:sldLayoutChg chg="add mod replId">
          <pc:chgData name="Saira Ali" userId="S::sairaali@tarbiyahacademy.org::035ea57f-0094-44fc-bf25-e0202051fb14" providerId="AD" clId="Web-{BEB93699-D434-5AB1-BDF7-61ACC4ACA66D}" dt="2021-03-09T15:47:09.377" v="1068"/>
          <pc:sldLayoutMkLst>
            <pc:docMk/>
            <pc:sldMasterMk cId="2477768664" sldId="2147483762"/>
            <pc:sldLayoutMk cId="3887051251" sldId="2147483770"/>
          </pc:sldLayoutMkLst>
        </pc:sldLayoutChg>
        <pc:sldLayoutChg chg="add mod replId">
          <pc:chgData name="Saira Ali" userId="S::sairaali@tarbiyahacademy.org::035ea57f-0094-44fc-bf25-e0202051fb14" providerId="AD" clId="Web-{BEB93699-D434-5AB1-BDF7-61ACC4ACA66D}" dt="2021-03-09T15:47:09.377" v="1068"/>
          <pc:sldLayoutMkLst>
            <pc:docMk/>
            <pc:sldMasterMk cId="2477768664" sldId="2147483762"/>
            <pc:sldLayoutMk cId="2035969060" sldId="2147483771"/>
          </pc:sldLayoutMkLst>
        </pc:sldLayoutChg>
        <pc:sldLayoutChg chg="add mod replId">
          <pc:chgData name="Saira Ali" userId="S::sairaali@tarbiyahacademy.org::035ea57f-0094-44fc-bf25-e0202051fb14" providerId="AD" clId="Web-{BEB93699-D434-5AB1-BDF7-61ACC4ACA66D}" dt="2021-03-09T15:47:09.377" v="1068"/>
          <pc:sldLayoutMkLst>
            <pc:docMk/>
            <pc:sldMasterMk cId="2477768664" sldId="2147483762"/>
            <pc:sldLayoutMk cId="1413081647" sldId="2147483772"/>
          </pc:sldLayoutMkLst>
        </pc:sldLayoutChg>
        <pc:sldLayoutChg chg="add mod replId">
          <pc:chgData name="Saira Ali" userId="S::sairaali@tarbiyahacademy.org::035ea57f-0094-44fc-bf25-e0202051fb14" providerId="AD" clId="Web-{BEB93699-D434-5AB1-BDF7-61ACC4ACA66D}" dt="2021-03-09T15:47:09.377" v="1068"/>
          <pc:sldLayoutMkLst>
            <pc:docMk/>
            <pc:sldMasterMk cId="2477768664" sldId="2147483762"/>
            <pc:sldLayoutMk cId="3265395076" sldId="2147483773"/>
          </pc:sldLayoutMkLst>
        </pc:sldLayoutChg>
        <pc:sldLayoutChg chg="add mod replId">
          <pc:chgData name="Saira Ali" userId="S::sairaali@tarbiyahacademy.org::035ea57f-0094-44fc-bf25-e0202051fb14" providerId="AD" clId="Web-{BEB93699-D434-5AB1-BDF7-61ACC4ACA66D}" dt="2021-03-09T15:47:09.377" v="1068"/>
          <pc:sldLayoutMkLst>
            <pc:docMk/>
            <pc:sldMasterMk cId="2477768664" sldId="2147483762"/>
            <pc:sldLayoutMk cId="1061281918" sldId="2147483774"/>
          </pc:sldLayoutMkLst>
        </pc:sldLayoutChg>
        <pc:sldLayoutChg chg="add mod replId">
          <pc:chgData name="Saira Ali" userId="S::sairaali@tarbiyahacademy.org::035ea57f-0094-44fc-bf25-e0202051fb14" providerId="AD" clId="Web-{BEB93699-D434-5AB1-BDF7-61ACC4ACA66D}" dt="2021-03-09T15:47:09.377" v="1068"/>
          <pc:sldLayoutMkLst>
            <pc:docMk/>
            <pc:sldMasterMk cId="2477768664" sldId="2147483762"/>
            <pc:sldLayoutMk cId="937027691" sldId="2147483775"/>
          </pc:sldLayoutMkLst>
        </pc:sldLayoutChg>
        <pc:sldLayoutChg chg="add mod replId">
          <pc:chgData name="Saira Ali" userId="S::sairaali@tarbiyahacademy.org::035ea57f-0094-44fc-bf25-e0202051fb14" providerId="AD" clId="Web-{BEB93699-D434-5AB1-BDF7-61ACC4ACA66D}" dt="2021-03-09T15:47:09.377" v="1068"/>
          <pc:sldLayoutMkLst>
            <pc:docMk/>
            <pc:sldMasterMk cId="2477768664" sldId="2147483762"/>
            <pc:sldLayoutMk cId="2844164067" sldId="2147483776"/>
          </pc:sldLayoutMkLst>
        </pc:sldLayoutChg>
        <pc:sldLayoutChg chg="add mod replId">
          <pc:chgData name="Saira Ali" userId="S::sairaali@tarbiyahacademy.org::035ea57f-0094-44fc-bf25-e0202051fb14" providerId="AD" clId="Web-{BEB93699-D434-5AB1-BDF7-61ACC4ACA66D}" dt="2021-03-09T15:47:09.377" v="1068"/>
          <pc:sldLayoutMkLst>
            <pc:docMk/>
            <pc:sldMasterMk cId="2477768664" sldId="2147483762"/>
            <pc:sldLayoutMk cId="1063872624" sldId="2147483777"/>
          </pc:sldLayoutMkLst>
        </pc:sldLayoutChg>
        <pc:sldLayoutChg chg="add mod replId">
          <pc:chgData name="Saira Ali" userId="S::sairaali@tarbiyahacademy.org::035ea57f-0094-44fc-bf25-e0202051fb14" providerId="AD" clId="Web-{BEB93699-D434-5AB1-BDF7-61ACC4ACA66D}" dt="2021-03-09T15:47:09.377" v="1068"/>
          <pc:sldLayoutMkLst>
            <pc:docMk/>
            <pc:sldMasterMk cId="2477768664" sldId="2147483762"/>
            <pc:sldLayoutMk cId="2199559801" sldId="2147483778"/>
          </pc:sldLayoutMkLst>
        </pc:sldLayoutChg>
        <pc:sldLayoutChg chg="add mod replId">
          <pc:chgData name="Saira Ali" userId="S::sairaali@tarbiyahacademy.org::035ea57f-0094-44fc-bf25-e0202051fb14" providerId="AD" clId="Web-{BEB93699-D434-5AB1-BDF7-61ACC4ACA66D}" dt="2021-03-09T15:47:09.377" v="1068"/>
          <pc:sldLayoutMkLst>
            <pc:docMk/>
            <pc:sldMasterMk cId="2477768664" sldId="2147483762"/>
            <pc:sldLayoutMk cId="104750733" sldId="2147483779"/>
          </pc:sldLayoutMkLst>
        </pc:sldLayoutChg>
      </pc:sldMasterChg>
      <pc:sldMasterChg chg="add del modTransition addSldLayout delSldLayout modSldLayout">
        <pc:chgData name="Saira Ali" userId="S::sairaali@tarbiyahacademy.org::035ea57f-0094-44fc-bf25-e0202051fb14" providerId="AD" clId="Web-{BEB93699-D434-5AB1-BDF7-61ACC4ACA66D}" dt="2021-03-09T16:09:59.906" v="1085"/>
        <pc:sldMasterMkLst>
          <pc:docMk/>
          <pc:sldMasterMk cId="1478552292" sldId="2147483780"/>
        </pc:sldMasterMkLst>
        <pc:sldLayoutChg chg="add del mod replId">
          <pc:chgData name="Saira Ali" userId="S::sairaali@tarbiyahacademy.org::035ea57f-0094-44fc-bf25-e0202051fb14" providerId="AD" clId="Web-{BEB93699-D434-5AB1-BDF7-61ACC4ACA66D}" dt="2021-03-09T16:09:59.906" v="1085"/>
          <pc:sldLayoutMkLst>
            <pc:docMk/>
            <pc:sldMasterMk cId="1478552292" sldId="2147483780"/>
            <pc:sldLayoutMk cId="2934837511" sldId="2147483781"/>
          </pc:sldLayoutMkLst>
        </pc:sldLayoutChg>
        <pc:sldLayoutChg chg="add del mod replId">
          <pc:chgData name="Saira Ali" userId="S::sairaali@tarbiyahacademy.org::035ea57f-0094-44fc-bf25-e0202051fb14" providerId="AD" clId="Web-{BEB93699-D434-5AB1-BDF7-61ACC4ACA66D}" dt="2021-03-09T16:09:59.906" v="1085"/>
          <pc:sldLayoutMkLst>
            <pc:docMk/>
            <pc:sldMasterMk cId="1478552292" sldId="2147483780"/>
            <pc:sldLayoutMk cId="1233733890" sldId="2147483782"/>
          </pc:sldLayoutMkLst>
        </pc:sldLayoutChg>
        <pc:sldLayoutChg chg="add del mod replId">
          <pc:chgData name="Saira Ali" userId="S::sairaali@tarbiyahacademy.org::035ea57f-0094-44fc-bf25-e0202051fb14" providerId="AD" clId="Web-{BEB93699-D434-5AB1-BDF7-61ACC4ACA66D}" dt="2021-03-09T16:09:59.906" v="1085"/>
          <pc:sldLayoutMkLst>
            <pc:docMk/>
            <pc:sldMasterMk cId="1478552292" sldId="2147483780"/>
            <pc:sldLayoutMk cId="710172545" sldId="2147483783"/>
          </pc:sldLayoutMkLst>
        </pc:sldLayoutChg>
        <pc:sldLayoutChg chg="add del mod replId">
          <pc:chgData name="Saira Ali" userId="S::sairaali@tarbiyahacademy.org::035ea57f-0094-44fc-bf25-e0202051fb14" providerId="AD" clId="Web-{BEB93699-D434-5AB1-BDF7-61ACC4ACA66D}" dt="2021-03-09T16:09:59.906" v="1085"/>
          <pc:sldLayoutMkLst>
            <pc:docMk/>
            <pc:sldMasterMk cId="1478552292" sldId="2147483780"/>
            <pc:sldLayoutMk cId="648120130" sldId="2147483784"/>
          </pc:sldLayoutMkLst>
        </pc:sldLayoutChg>
        <pc:sldLayoutChg chg="add del mod replId">
          <pc:chgData name="Saira Ali" userId="S::sairaali@tarbiyahacademy.org::035ea57f-0094-44fc-bf25-e0202051fb14" providerId="AD" clId="Web-{BEB93699-D434-5AB1-BDF7-61ACC4ACA66D}" dt="2021-03-09T16:09:59.906" v="1085"/>
          <pc:sldLayoutMkLst>
            <pc:docMk/>
            <pc:sldMasterMk cId="1478552292" sldId="2147483780"/>
            <pc:sldLayoutMk cId="1092481555" sldId="2147483785"/>
          </pc:sldLayoutMkLst>
        </pc:sldLayoutChg>
        <pc:sldLayoutChg chg="add del mod replId">
          <pc:chgData name="Saira Ali" userId="S::sairaali@tarbiyahacademy.org::035ea57f-0094-44fc-bf25-e0202051fb14" providerId="AD" clId="Web-{BEB93699-D434-5AB1-BDF7-61ACC4ACA66D}" dt="2021-03-09T16:09:59.906" v="1085"/>
          <pc:sldLayoutMkLst>
            <pc:docMk/>
            <pc:sldMasterMk cId="1478552292" sldId="2147483780"/>
            <pc:sldLayoutMk cId="1946766427" sldId="2147483786"/>
          </pc:sldLayoutMkLst>
        </pc:sldLayoutChg>
        <pc:sldLayoutChg chg="add del mod replId">
          <pc:chgData name="Saira Ali" userId="S::sairaali@tarbiyahacademy.org::035ea57f-0094-44fc-bf25-e0202051fb14" providerId="AD" clId="Web-{BEB93699-D434-5AB1-BDF7-61ACC4ACA66D}" dt="2021-03-09T16:09:59.906" v="1085"/>
          <pc:sldLayoutMkLst>
            <pc:docMk/>
            <pc:sldMasterMk cId="1478552292" sldId="2147483780"/>
            <pc:sldLayoutMk cId="4076873558" sldId="2147483787"/>
          </pc:sldLayoutMkLst>
        </pc:sldLayoutChg>
        <pc:sldLayoutChg chg="add del mod replId">
          <pc:chgData name="Saira Ali" userId="S::sairaali@tarbiyahacademy.org::035ea57f-0094-44fc-bf25-e0202051fb14" providerId="AD" clId="Web-{BEB93699-D434-5AB1-BDF7-61ACC4ACA66D}" dt="2021-03-09T16:09:59.906" v="1085"/>
          <pc:sldLayoutMkLst>
            <pc:docMk/>
            <pc:sldMasterMk cId="1478552292" sldId="2147483780"/>
            <pc:sldLayoutMk cId="22549666" sldId="2147483788"/>
          </pc:sldLayoutMkLst>
        </pc:sldLayoutChg>
        <pc:sldLayoutChg chg="add del mod replId">
          <pc:chgData name="Saira Ali" userId="S::sairaali@tarbiyahacademy.org::035ea57f-0094-44fc-bf25-e0202051fb14" providerId="AD" clId="Web-{BEB93699-D434-5AB1-BDF7-61ACC4ACA66D}" dt="2021-03-09T16:09:59.906" v="1085"/>
          <pc:sldLayoutMkLst>
            <pc:docMk/>
            <pc:sldMasterMk cId="1478552292" sldId="2147483780"/>
            <pc:sldLayoutMk cId="1371290418" sldId="2147483789"/>
          </pc:sldLayoutMkLst>
        </pc:sldLayoutChg>
        <pc:sldLayoutChg chg="add del mod replId">
          <pc:chgData name="Saira Ali" userId="S::sairaali@tarbiyahacademy.org::035ea57f-0094-44fc-bf25-e0202051fb14" providerId="AD" clId="Web-{BEB93699-D434-5AB1-BDF7-61ACC4ACA66D}" dt="2021-03-09T16:09:59.906" v="1085"/>
          <pc:sldLayoutMkLst>
            <pc:docMk/>
            <pc:sldMasterMk cId="1478552292" sldId="2147483780"/>
            <pc:sldLayoutMk cId="2605989139" sldId="2147483790"/>
          </pc:sldLayoutMkLst>
        </pc:sldLayoutChg>
        <pc:sldLayoutChg chg="add del mod replId">
          <pc:chgData name="Saira Ali" userId="S::sairaali@tarbiyahacademy.org::035ea57f-0094-44fc-bf25-e0202051fb14" providerId="AD" clId="Web-{BEB93699-D434-5AB1-BDF7-61ACC4ACA66D}" dt="2021-03-09T16:09:59.906" v="1085"/>
          <pc:sldLayoutMkLst>
            <pc:docMk/>
            <pc:sldMasterMk cId="1478552292" sldId="2147483780"/>
            <pc:sldLayoutMk cId="661326849" sldId="2147483791"/>
          </pc:sldLayoutMkLst>
        </pc:sldLayoutChg>
        <pc:sldLayoutChg chg="add del mod replId">
          <pc:chgData name="Saira Ali" userId="S::sairaali@tarbiyahacademy.org::035ea57f-0094-44fc-bf25-e0202051fb14" providerId="AD" clId="Web-{BEB93699-D434-5AB1-BDF7-61ACC4ACA66D}" dt="2021-03-09T16:09:59.906" v="1085"/>
          <pc:sldLayoutMkLst>
            <pc:docMk/>
            <pc:sldMasterMk cId="1478552292" sldId="2147483780"/>
            <pc:sldLayoutMk cId="2739603683" sldId="2147483792"/>
          </pc:sldLayoutMkLst>
        </pc:sldLayoutChg>
        <pc:sldLayoutChg chg="add del mod replId">
          <pc:chgData name="Saira Ali" userId="S::sairaali@tarbiyahacademy.org::035ea57f-0094-44fc-bf25-e0202051fb14" providerId="AD" clId="Web-{BEB93699-D434-5AB1-BDF7-61ACC4ACA66D}" dt="2021-03-09T16:09:59.906" v="1085"/>
          <pc:sldLayoutMkLst>
            <pc:docMk/>
            <pc:sldMasterMk cId="1478552292" sldId="2147483780"/>
            <pc:sldLayoutMk cId="2298730569" sldId="2147483793"/>
          </pc:sldLayoutMkLst>
        </pc:sldLayoutChg>
        <pc:sldLayoutChg chg="add del mod replId">
          <pc:chgData name="Saira Ali" userId="S::sairaali@tarbiyahacademy.org::035ea57f-0094-44fc-bf25-e0202051fb14" providerId="AD" clId="Web-{BEB93699-D434-5AB1-BDF7-61ACC4ACA66D}" dt="2021-03-09T16:09:59.906" v="1085"/>
          <pc:sldLayoutMkLst>
            <pc:docMk/>
            <pc:sldMasterMk cId="1478552292" sldId="2147483780"/>
            <pc:sldLayoutMk cId="786229132" sldId="2147483794"/>
          </pc:sldLayoutMkLst>
        </pc:sldLayoutChg>
        <pc:sldLayoutChg chg="add del mod replId">
          <pc:chgData name="Saira Ali" userId="S::sairaali@tarbiyahacademy.org::035ea57f-0094-44fc-bf25-e0202051fb14" providerId="AD" clId="Web-{BEB93699-D434-5AB1-BDF7-61ACC4ACA66D}" dt="2021-03-09T16:09:59.906" v="1085"/>
          <pc:sldLayoutMkLst>
            <pc:docMk/>
            <pc:sldMasterMk cId="1478552292" sldId="2147483780"/>
            <pc:sldLayoutMk cId="582040284" sldId="2147483795"/>
          </pc:sldLayoutMkLst>
        </pc:sldLayoutChg>
        <pc:sldLayoutChg chg="add del mod replId">
          <pc:chgData name="Saira Ali" userId="S::sairaali@tarbiyahacademy.org::035ea57f-0094-44fc-bf25-e0202051fb14" providerId="AD" clId="Web-{BEB93699-D434-5AB1-BDF7-61ACC4ACA66D}" dt="2021-03-09T16:09:59.906" v="1085"/>
          <pc:sldLayoutMkLst>
            <pc:docMk/>
            <pc:sldMasterMk cId="1478552292" sldId="2147483780"/>
            <pc:sldLayoutMk cId="2138336693" sldId="2147483796"/>
          </pc:sldLayoutMkLst>
        </pc:sldLayoutChg>
        <pc:sldLayoutChg chg="add del mod replId">
          <pc:chgData name="Saira Ali" userId="S::sairaali@tarbiyahacademy.org::035ea57f-0094-44fc-bf25-e0202051fb14" providerId="AD" clId="Web-{BEB93699-D434-5AB1-BDF7-61ACC4ACA66D}" dt="2021-03-09T16:09:59.906" v="1085"/>
          <pc:sldLayoutMkLst>
            <pc:docMk/>
            <pc:sldMasterMk cId="1478552292" sldId="2147483780"/>
            <pc:sldLayoutMk cId="44720646" sldId="2147483797"/>
          </pc:sldLayoutMkLst>
        </pc:sldLayoutChg>
      </pc:sldMasterChg>
      <pc:sldMasterChg chg="add del modTransition addSldLayout delSldLayout modSldLayout">
        <pc:chgData name="Saira Ali" userId="S::sairaali@tarbiyahacademy.org::035ea57f-0094-44fc-bf25-e0202051fb14" providerId="AD" clId="Web-{BEB93699-D434-5AB1-BDF7-61ACC4ACA66D}" dt="2021-03-09T16:11:04.563" v="1093"/>
        <pc:sldMasterMkLst>
          <pc:docMk/>
          <pc:sldMasterMk cId="3766830388" sldId="2147483798"/>
        </pc:sldMasterMkLst>
        <pc:sldLayoutChg chg="add del mod replId">
          <pc:chgData name="Saira Ali" userId="S::sairaali@tarbiyahacademy.org::035ea57f-0094-44fc-bf25-e0202051fb14" providerId="AD" clId="Web-{BEB93699-D434-5AB1-BDF7-61ACC4ACA66D}" dt="2021-03-09T16:11:04.563" v="1093"/>
          <pc:sldLayoutMkLst>
            <pc:docMk/>
            <pc:sldMasterMk cId="3766830388" sldId="2147483798"/>
            <pc:sldLayoutMk cId="851927643" sldId="2147483799"/>
          </pc:sldLayoutMkLst>
        </pc:sldLayoutChg>
        <pc:sldLayoutChg chg="add del mod replId">
          <pc:chgData name="Saira Ali" userId="S::sairaali@tarbiyahacademy.org::035ea57f-0094-44fc-bf25-e0202051fb14" providerId="AD" clId="Web-{BEB93699-D434-5AB1-BDF7-61ACC4ACA66D}" dt="2021-03-09T16:11:04.563" v="1093"/>
          <pc:sldLayoutMkLst>
            <pc:docMk/>
            <pc:sldMasterMk cId="3766830388" sldId="2147483798"/>
            <pc:sldLayoutMk cId="76682291" sldId="2147483800"/>
          </pc:sldLayoutMkLst>
        </pc:sldLayoutChg>
        <pc:sldLayoutChg chg="add del mod replId">
          <pc:chgData name="Saira Ali" userId="S::sairaali@tarbiyahacademy.org::035ea57f-0094-44fc-bf25-e0202051fb14" providerId="AD" clId="Web-{BEB93699-D434-5AB1-BDF7-61ACC4ACA66D}" dt="2021-03-09T16:11:04.563" v="1093"/>
          <pc:sldLayoutMkLst>
            <pc:docMk/>
            <pc:sldMasterMk cId="3766830388" sldId="2147483798"/>
            <pc:sldLayoutMk cId="3897225010" sldId="2147483801"/>
          </pc:sldLayoutMkLst>
        </pc:sldLayoutChg>
        <pc:sldLayoutChg chg="add del mod replId">
          <pc:chgData name="Saira Ali" userId="S::sairaali@tarbiyahacademy.org::035ea57f-0094-44fc-bf25-e0202051fb14" providerId="AD" clId="Web-{BEB93699-D434-5AB1-BDF7-61ACC4ACA66D}" dt="2021-03-09T16:11:04.563" v="1093"/>
          <pc:sldLayoutMkLst>
            <pc:docMk/>
            <pc:sldMasterMk cId="3766830388" sldId="2147483798"/>
            <pc:sldLayoutMk cId="1833263093" sldId="2147483802"/>
          </pc:sldLayoutMkLst>
        </pc:sldLayoutChg>
        <pc:sldLayoutChg chg="add del mod replId">
          <pc:chgData name="Saira Ali" userId="S::sairaali@tarbiyahacademy.org::035ea57f-0094-44fc-bf25-e0202051fb14" providerId="AD" clId="Web-{BEB93699-D434-5AB1-BDF7-61ACC4ACA66D}" dt="2021-03-09T16:11:04.563" v="1093"/>
          <pc:sldLayoutMkLst>
            <pc:docMk/>
            <pc:sldMasterMk cId="3766830388" sldId="2147483798"/>
            <pc:sldLayoutMk cId="3705621343" sldId="2147483803"/>
          </pc:sldLayoutMkLst>
        </pc:sldLayoutChg>
        <pc:sldLayoutChg chg="add del mod replId">
          <pc:chgData name="Saira Ali" userId="S::sairaali@tarbiyahacademy.org::035ea57f-0094-44fc-bf25-e0202051fb14" providerId="AD" clId="Web-{BEB93699-D434-5AB1-BDF7-61ACC4ACA66D}" dt="2021-03-09T16:11:04.563" v="1093"/>
          <pc:sldLayoutMkLst>
            <pc:docMk/>
            <pc:sldMasterMk cId="3766830388" sldId="2147483798"/>
            <pc:sldLayoutMk cId="3919055587" sldId="2147483804"/>
          </pc:sldLayoutMkLst>
        </pc:sldLayoutChg>
        <pc:sldLayoutChg chg="add del mod replId">
          <pc:chgData name="Saira Ali" userId="S::sairaali@tarbiyahacademy.org::035ea57f-0094-44fc-bf25-e0202051fb14" providerId="AD" clId="Web-{BEB93699-D434-5AB1-BDF7-61ACC4ACA66D}" dt="2021-03-09T16:11:04.563" v="1093"/>
          <pc:sldLayoutMkLst>
            <pc:docMk/>
            <pc:sldMasterMk cId="3766830388" sldId="2147483798"/>
            <pc:sldLayoutMk cId="2093900982" sldId="2147483805"/>
          </pc:sldLayoutMkLst>
        </pc:sldLayoutChg>
        <pc:sldLayoutChg chg="add del mod replId">
          <pc:chgData name="Saira Ali" userId="S::sairaali@tarbiyahacademy.org::035ea57f-0094-44fc-bf25-e0202051fb14" providerId="AD" clId="Web-{BEB93699-D434-5AB1-BDF7-61ACC4ACA66D}" dt="2021-03-09T16:11:04.563" v="1093"/>
          <pc:sldLayoutMkLst>
            <pc:docMk/>
            <pc:sldMasterMk cId="3766830388" sldId="2147483798"/>
            <pc:sldLayoutMk cId="2927053333" sldId="2147483806"/>
          </pc:sldLayoutMkLst>
        </pc:sldLayoutChg>
        <pc:sldLayoutChg chg="add del mod replId">
          <pc:chgData name="Saira Ali" userId="S::sairaali@tarbiyahacademy.org::035ea57f-0094-44fc-bf25-e0202051fb14" providerId="AD" clId="Web-{BEB93699-D434-5AB1-BDF7-61ACC4ACA66D}" dt="2021-03-09T16:11:04.563" v="1093"/>
          <pc:sldLayoutMkLst>
            <pc:docMk/>
            <pc:sldMasterMk cId="3766830388" sldId="2147483798"/>
            <pc:sldLayoutMk cId="2790813208" sldId="2147483807"/>
          </pc:sldLayoutMkLst>
        </pc:sldLayoutChg>
        <pc:sldLayoutChg chg="add del mod replId">
          <pc:chgData name="Saira Ali" userId="S::sairaali@tarbiyahacademy.org::035ea57f-0094-44fc-bf25-e0202051fb14" providerId="AD" clId="Web-{BEB93699-D434-5AB1-BDF7-61ACC4ACA66D}" dt="2021-03-09T16:11:04.563" v="1093"/>
          <pc:sldLayoutMkLst>
            <pc:docMk/>
            <pc:sldMasterMk cId="3766830388" sldId="2147483798"/>
            <pc:sldLayoutMk cId="3571015550" sldId="2147483808"/>
          </pc:sldLayoutMkLst>
        </pc:sldLayoutChg>
        <pc:sldLayoutChg chg="add del mod replId">
          <pc:chgData name="Saira Ali" userId="S::sairaali@tarbiyahacademy.org::035ea57f-0094-44fc-bf25-e0202051fb14" providerId="AD" clId="Web-{BEB93699-D434-5AB1-BDF7-61ACC4ACA66D}" dt="2021-03-09T16:11:04.563" v="1093"/>
          <pc:sldLayoutMkLst>
            <pc:docMk/>
            <pc:sldMasterMk cId="3766830388" sldId="2147483798"/>
            <pc:sldLayoutMk cId="1860150748" sldId="2147483809"/>
          </pc:sldLayoutMkLst>
        </pc:sldLayoutChg>
        <pc:sldLayoutChg chg="add del mod replId">
          <pc:chgData name="Saira Ali" userId="S::sairaali@tarbiyahacademy.org::035ea57f-0094-44fc-bf25-e0202051fb14" providerId="AD" clId="Web-{BEB93699-D434-5AB1-BDF7-61ACC4ACA66D}" dt="2021-03-09T16:11:04.563" v="1093"/>
          <pc:sldLayoutMkLst>
            <pc:docMk/>
            <pc:sldMasterMk cId="3766830388" sldId="2147483798"/>
            <pc:sldLayoutMk cId="3138271920" sldId="2147483810"/>
          </pc:sldLayoutMkLst>
        </pc:sldLayoutChg>
        <pc:sldLayoutChg chg="add del mod replId">
          <pc:chgData name="Saira Ali" userId="S::sairaali@tarbiyahacademy.org::035ea57f-0094-44fc-bf25-e0202051fb14" providerId="AD" clId="Web-{BEB93699-D434-5AB1-BDF7-61ACC4ACA66D}" dt="2021-03-09T16:11:04.563" v="1093"/>
          <pc:sldLayoutMkLst>
            <pc:docMk/>
            <pc:sldMasterMk cId="3766830388" sldId="2147483798"/>
            <pc:sldLayoutMk cId="1578371127" sldId="2147483811"/>
          </pc:sldLayoutMkLst>
        </pc:sldLayoutChg>
        <pc:sldLayoutChg chg="add del mod replId">
          <pc:chgData name="Saira Ali" userId="S::sairaali@tarbiyahacademy.org::035ea57f-0094-44fc-bf25-e0202051fb14" providerId="AD" clId="Web-{BEB93699-D434-5AB1-BDF7-61ACC4ACA66D}" dt="2021-03-09T16:11:04.563" v="1093"/>
          <pc:sldLayoutMkLst>
            <pc:docMk/>
            <pc:sldMasterMk cId="3766830388" sldId="2147483798"/>
            <pc:sldLayoutMk cId="793208777" sldId="2147483812"/>
          </pc:sldLayoutMkLst>
        </pc:sldLayoutChg>
        <pc:sldLayoutChg chg="add del mod replId">
          <pc:chgData name="Saira Ali" userId="S::sairaali@tarbiyahacademy.org::035ea57f-0094-44fc-bf25-e0202051fb14" providerId="AD" clId="Web-{BEB93699-D434-5AB1-BDF7-61ACC4ACA66D}" dt="2021-03-09T16:11:04.563" v="1093"/>
          <pc:sldLayoutMkLst>
            <pc:docMk/>
            <pc:sldMasterMk cId="3766830388" sldId="2147483798"/>
            <pc:sldLayoutMk cId="1858303420" sldId="2147483813"/>
          </pc:sldLayoutMkLst>
        </pc:sldLayoutChg>
        <pc:sldLayoutChg chg="add del mod replId">
          <pc:chgData name="Saira Ali" userId="S::sairaali@tarbiyahacademy.org::035ea57f-0094-44fc-bf25-e0202051fb14" providerId="AD" clId="Web-{BEB93699-D434-5AB1-BDF7-61ACC4ACA66D}" dt="2021-03-09T16:11:04.563" v="1093"/>
          <pc:sldLayoutMkLst>
            <pc:docMk/>
            <pc:sldMasterMk cId="3766830388" sldId="2147483798"/>
            <pc:sldLayoutMk cId="797768349" sldId="2147483814"/>
          </pc:sldLayoutMkLst>
        </pc:sldLayoutChg>
        <pc:sldLayoutChg chg="add del mod replId">
          <pc:chgData name="Saira Ali" userId="S::sairaali@tarbiyahacademy.org::035ea57f-0094-44fc-bf25-e0202051fb14" providerId="AD" clId="Web-{BEB93699-D434-5AB1-BDF7-61ACC4ACA66D}" dt="2021-03-09T16:11:04.563" v="1093"/>
          <pc:sldLayoutMkLst>
            <pc:docMk/>
            <pc:sldMasterMk cId="3766830388" sldId="2147483798"/>
            <pc:sldLayoutMk cId="3013841524" sldId="2147483815"/>
          </pc:sldLayoutMkLst>
        </pc:sldLayoutChg>
      </pc:sldMasterChg>
      <pc:sldMasterChg chg="add modTransition addSldLayout modSldLayout">
        <pc:chgData name="Saira Ali" userId="S::sairaali@tarbiyahacademy.org::035ea57f-0094-44fc-bf25-e0202051fb14" providerId="AD" clId="Web-{BEB93699-D434-5AB1-BDF7-61ACC4ACA66D}" dt="2021-03-09T16:11:04.563" v="1093"/>
        <pc:sldMasterMkLst>
          <pc:docMk/>
          <pc:sldMasterMk cId="419771624" sldId="2147483816"/>
        </pc:sldMasterMkLst>
        <pc:sldLayoutChg chg="add mod replId">
          <pc:chgData name="Saira Ali" userId="S::sairaali@tarbiyahacademy.org::035ea57f-0094-44fc-bf25-e0202051fb14" providerId="AD" clId="Web-{BEB93699-D434-5AB1-BDF7-61ACC4ACA66D}" dt="2021-03-09T16:11:04.563" v="1093"/>
          <pc:sldLayoutMkLst>
            <pc:docMk/>
            <pc:sldMasterMk cId="419771624" sldId="2147483816"/>
            <pc:sldLayoutMk cId="3118731774" sldId="2147483817"/>
          </pc:sldLayoutMkLst>
        </pc:sldLayoutChg>
        <pc:sldLayoutChg chg="add mod replId">
          <pc:chgData name="Saira Ali" userId="S::sairaali@tarbiyahacademy.org::035ea57f-0094-44fc-bf25-e0202051fb14" providerId="AD" clId="Web-{BEB93699-D434-5AB1-BDF7-61ACC4ACA66D}" dt="2021-03-09T16:11:04.563" v="1093"/>
          <pc:sldLayoutMkLst>
            <pc:docMk/>
            <pc:sldMasterMk cId="419771624" sldId="2147483816"/>
            <pc:sldLayoutMk cId="2488251134" sldId="2147483818"/>
          </pc:sldLayoutMkLst>
        </pc:sldLayoutChg>
        <pc:sldLayoutChg chg="add mod replId">
          <pc:chgData name="Saira Ali" userId="S::sairaali@tarbiyahacademy.org::035ea57f-0094-44fc-bf25-e0202051fb14" providerId="AD" clId="Web-{BEB93699-D434-5AB1-BDF7-61ACC4ACA66D}" dt="2021-03-09T16:11:04.563" v="1093"/>
          <pc:sldLayoutMkLst>
            <pc:docMk/>
            <pc:sldMasterMk cId="419771624" sldId="2147483816"/>
            <pc:sldLayoutMk cId="558102363" sldId="2147483819"/>
          </pc:sldLayoutMkLst>
        </pc:sldLayoutChg>
        <pc:sldLayoutChg chg="add mod replId">
          <pc:chgData name="Saira Ali" userId="S::sairaali@tarbiyahacademy.org::035ea57f-0094-44fc-bf25-e0202051fb14" providerId="AD" clId="Web-{BEB93699-D434-5AB1-BDF7-61ACC4ACA66D}" dt="2021-03-09T16:11:04.563" v="1093"/>
          <pc:sldLayoutMkLst>
            <pc:docMk/>
            <pc:sldMasterMk cId="419771624" sldId="2147483816"/>
            <pc:sldLayoutMk cId="4141157405" sldId="2147483820"/>
          </pc:sldLayoutMkLst>
        </pc:sldLayoutChg>
        <pc:sldLayoutChg chg="add mod replId">
          <pc:chgData name="Saira Ali" userId="S::sairaali@tarbiyahacademy.org::035ea57f-0094-44fc-bf25-e0202051fb14" providerId="AD" clId="Web-{BEB93699-D434-5AB1-BDF7-61ACC4ACA66D}" dt="2021-03-09T16:11:04.563" v="1093"/>
          <pc:sldLayoutMkLst>
            <pc:docMk/>
            <pc:sldMasterMk cId="419771624" sldId="2147483816"/>
            <pc:sldLayoutMk cId="2082517474" sldId="2147483821"/>
          </pc:sldLayoutMkLst>
        </pc:sldLayoutChg>
        <pc:sldLayoutChg chg="add mod replId">
          <pc:chgData name="Saira Ali" userId="S::sairaali@tarbiyahacademy.org::035ea57f-0094-44fc-bf25-e0202051fb14" providerId="AD" clId="Web-{BEB93699-D434-5AB1-BDF7-61ACC4ACA66D}" dt="2021-03-09T16:11:04.563" v="1093"/>
          <pc:sldLayoutMkLst>
            <pc:docMk/>
            <pc:sldMasterMk cId="419771624" sldId="2147483816"/>
            <pc:sldLayoutMk cId="132383605" sldId="2147483822"/>
          </pc:sldLayoutMkLst>
        </pc:sldLayoutChg>
        <pc:sldLayoutChg chg="add mod replId">
          <pc:chgData name="Saira Ali" userId="S::sairaali@tarbiyahacademy.org::035ea57f-0094-44fc-bf25-e0202051fb14" providerId="AD" clId="Web-{BEB93699-D434-5AB1-BDF7-61ACC4ACA66D}" dt="2021-03-09T16:11:04.563" v="1093"/>
          <pc:sldLayoutMkLst>
            <pc:docMk/>
            <pc:sldMasterMk cId="419771624" sldId="2147483816"/>
            <pc:sldLayoutMk cId="340246276" sldId="2147483823"/>
          </pc:sldLayoutMkLst>
        </pc:sldLayoutChg>
        <pc:sldLayoutChg chg="add mod replId">
          <pc:chgData name="Saira Ali" userId="S::sairaali@tarbiyahacademy.org::035ea57f-0094-44fc-bf25-e0202051fb14" providerId="AD" clId="Web-{BEB93699-D434-5AB1-BDF7-61ACC4ACA66D}" dt="2021-03-09T16:11:04.563" v="1093"/>
          <pc:sldLayoutMkLst>
            <pc:docMk/>
            <pc:sldMasterMk cId="419771624" sldId="2147483816"/>
            <pc:sldLayoutMk cId="4004810095" sldId="2147483824"/>
          </pc:sldLayoutMkLst>
        </pc:sldLayoutChg>
        <pc:sldLayoutChg chg="add mod replId">
          <pc:chgData name="Saira Ali" userId="S::sairaali@tarbiyahacademy.org::035ea57f-0094-44fc-bf25-e0202051fb14" providerId="AD" clId="Web-{BEB93699-D434-5AB1-BDF7-61ACC4ACA66D}" dt="2021-03-09T16:11:04.563" v="1093"/>
          <pc:sldLayoutMkLst>
            <pc:docMk/>
            <pc:sldMasterMk cId="419771624" sldId="2147483816"/>
            <pc:sldLayoutMk cId="3205894702" sldId="2147483825"/>
          </pc:sldLayoutMkLst>
        </pc:sldLayoutChg>
        <pc:sldLayoutChg chg="add mod replId">
          <pc:chgData name="Saira Ali" userId="S::sairaali@tarbiyahacademy.org::035ea57f-0094-44fc-bf25-e0202051fb14" providerId="AD" clId="Web-{BEB93699-D434-5AB1-BDF7-61ACC4ACA66D}" dt="2021-03-09T16:11:04.563" v="1093"/>
          <pc:sldLayoutMkLst>
            <pc:docMk/>
            <pc:sldMasterMk cId="419771624" sldId="2147483816"/>
            <pc:sldLayoutMk cId="3261766124" sldId="2147483826"/>
          </pc:sldLayoutMkLst>
        </pc:sldLayoutChg>
        <pc:sldLayoutChg chg="add mod replId">
          <pc:chgData name="Saira Ali" userId="S::sairaali@tarbiyahacademy.org::035ea57f-0094-44fc-bf25-e0202051fb14" providerId="AD" clId="Web-{BEB93699-D434-5AB1-BDF7-61ACC4ACA66D}" dt="2021-03-09T16:11:04.563" v="1093"/>
          <pc:sldLayoutMkLst>
            <pc:docMk/>
            <pc:sldMasterMk cId="419771624" sldId="2147483816"/>
            <pc:sldLayoutMk cId="3929005597" sldId="2147483827"/>
          </pc:sldLayoutMkLst>
        </pc:sldLayoutChg>
        <pc:sldLayoutChg chg="add mod replId">
          <pc:chgData name="Saira Ali" userId="S::sairaali@tarbiyahacademy.org::035ea57f-0094-44fc-bf25-e0202051fb14" providerId="AD" clId="Web-{BEB93699-D434-5AB1-BDF7-61ACC4ACA66D}" dt="2021-03-09T16:11:04.563" v="1093"/>
          <pc:sldLayoutMkLst>
            <pc:docMk/>
            <pc:sldMasterMk cId="419771624" sldId="2147483816"/>
            <pc:sldLayoutMk cId="3313424107" sldId="2147483828"/>
          </pc:sldLayoutMkLst>
        </pc:sldLayoutChg>
        <pc:sldLayoutChg chg="add mod replId">
          <pc:chgData name="Saira Ali" userId="S::sairaali@tarbiyahacademy.org::035ea57f-0094-44fc-bf25-e0202051fb14" providerId="AD" clId="Web-{BEB93699-D434-5AB1-BDF7-61ACC4ACA66D}" dt="2021-03-09T16:11:04.563" v="1093"/>
          <pc:sldLayoutMkLst>
            <pc:docMk/>
            <pc:sldMasterMk cId="419771624" sldId="2147483816"/>
            <pc:sldLayoutMk cId="3418495856" sldId="2147483829"/>
          </pc:sldLayoutMkLst>
        </pc:sldLayoutChg>
        <pc:sldLayoutChg chg="add mod replId">
          <pc:chgData name="Saira Ali" userId="S::sairaali@tarbiyahacademy.org::035ea57f-0094-44fc-bf25-e0202051fb14" providerId="AD" clId="Web-{BEB93699-D434-5AB1-BDF7-61ACC4ACA66D}" dt="2021-03-09T16:11:04.563" v="1093"/>
          <pc:sldLayoutMkLst>
            <pc:docMk/>
            <pc:sldMasterMk cId="419771624" sldId="2147483816"/>
            <pc:sldLayoutMk cId="2197375825" sldId="2147483830"/>
          </pc:sldLayoutMkLst>
        </pc:sldLayoutChg>
        <pc:sldLayoutChg chg="add mod replId">
          <pc:chgData name="Saira Ali" userId="S::sairaali@tarbiyahacademy.org::035ea57f-0094-44fc-bf25-e0202051fb14" providerId="AD" clId="Web-{BEB93699-D434-5AB1-BDF7-61ACC4ACA66D}" dt="2021-03-09T16:11:04.563" v="1093"/>
          <pc:sldLayoutMkLst>
            <pc:docMk/>
            <pc:sldMasterMk cId="419771624" sldId="2147483816"/>
            <pc:sldLayoutMk cId="2002195995" sldId="2147483831"/>
          </pc:sldLayoutMkLst>
        </pc:sldLayoutChg>
        <pc:sldLayoutChg chg="add mod replId">
          <pc:chgData name="Saira Ali" userId="S::sairaali@tarbiyahacademy.org::035ea57f-0094-44fc-bf25-e0202051fb14" providerId="AD" clId="Web-{BEB93699-D434-5AB1-BDF7-61ACC4ACA66D}" dt="2021-03-09T16:11:04.563" v="1093"/>
          <pc:sldLayoutMkLst>
            <pc:docMk/>
            <pc:sldMasterMk cId="419771624" sldId="2147483816"/>
            <pc:sldLayoutMk cId="2654951458" sldId="2147483832"/>
          </pc:sldLayoutMkLst>
        </pc:sldLayoutChg>
        <pc:sldLayoutChg chg="add mod replId">
          <pc:chgData name="Saira Ali" userId="S::sairaali@tarbiyahacademy.org::035ea57f-0094-44fc-bf25-e0202051fb14" providerId="AD" clId="Web-{BEB93699-D434-5AB1-BDF7-61ACC4ACA66D}" dt="2021-03-09T16:11:04.563" v="1093"/>
          <pc:sldLayoutMkLst>
            <pc:docMk/>
            <pc:sldMasterMk cId="419771624" sldId="2147483816"/>
            <pc:sldLayoutMk cId="4099087862" sldId="2147483833"/>
          </pc:sldLayoutMkLst>
        </pc:sldLayoutChg>
      </pc:sldMasterChg>
    </pc:docChg>
  </pc:docChgLst>
  <pc:docChgLst>
    <pc:chgData name="Saira Ali" userId="S::sairaali@tarbiyahacademy.org::035ea57f-0094-44fc-bf25-e0202051fb14" providerId="AD" clId="Web-{83957613-DB26-1426-D0B9-534437ABD5A3}"/>
    <pc:docChg chg="modSld sldOrd addMainMaster delMainMaster modMainMaster">
      <pc:chgData name="Saira Ali" userId="S::sairaali@tarbiyahacademy.org::035ea57f-0094-44fc-bf25-e0202051fb14" providerId="AD" clId="Web-{83957613-DB26-1426-D0B9-534437ABD5A3}" dt="2021-03-09T20:41:44.147" v="408"/>
      <pc:docMkLst>
        <pc:docMk/>
      </pc:docMkLst>
      <pc:sldChg chg="addSp delSp modSp mod modClrScheme delDesignElem chgLayout modNotes">
        <pc:chgData name="Saira Ali" userId="S::sairaali@tarbiyahacademy.org::035ea57f-0094-44fc-bf25-e0202051fb14" providerId="AD" clId="Web-{83957613-DB26-1426-D0B9-534437ABD5A3}" dt="2021-03-09T20:35:55.157" v="360"/>
        <pc:sldMkLst>
          <pc:docMk/>
          <pc:sldMk cId="109857222" sldId="256"/>
        </pc:sldMkLst>
        <pc:spChg chg="mod ord">
          <ac:chgData name="Saira Ali" userId="S::sairaali@tarbiyahacademy.org::035ea57f-0094-44fc-bf25-e0202051fb14" providerId="AD" clId="Web-{83957613-DB26-1426-D0B9-534437ABD5A3}" dt="2021-03-09T18:56:08.032" v="33"/>
          <ac:spMkLst>
            <pc:docMk/>
            <pc:sldMk cId="109857222" sldId="256"/>
            <ac:spMk id="2" creationId="{00000000-0000-0000-0000-000000000000}"/>
          </ac:spMkLst>
        </pc:spChg>
        <pc:spChg chg="mod ord">
          <ac:chgData name="Saira Ali" userId="S::sairaali@tarbiyahacademy.org::035ea57f-0094-44fc-bf25-e0202051fb14" providerId="AD" clId="Web-{83957613-DB26-1426-D0B9-534437ABD5A3}" dt="2021-03-09T18:56:08.032" v="33"/>
          <ac:spMkLst>
            <pc:docMk/>
            <pc:sldMk cId="109857222" sldId="256"/>
            <ac:spMk id="3" creationId="{00000000-0000-0000-0000-000000000000}"/>
          </ac:spMkLst>
        </pc:spChg>
        <pc:spChg chg="del">
          <ac:chgData name="Saira Ali" userId="S::sairaali@tarbiyahacademy.org::035ea57f-0094-44fc-bf25-e0202051fb14" providerId="AD" clId="Web-{83957613-DB26-1426-D0B9-534437ABD5A3}" dt="2021-03-09T18:55:03.484" v="31"/>
          <ac:spMkLst>
            <pc:docMk/>
            <pc:sldMk cId="109857222" sldId="256"/>
            <ac:spMk id="46" creationId="{FDF8837B-BAE2-489A-8F93-69216307D5A5}"/>
          </ac:spMkLst>
        </pc:spChg>
        <pc:spChg chg="add">
          <ac:chgData name="Saira Ali" userId="S::sairaali@tarbiyahacademy.org::035ea57f-0094-44fc-bf25-e0202051fb14" providerId="AD" clId="Web-{83957613-DB26-1426-D0B9-534437ABD5A3}" dt="2021-03-09T18:56:08.032" v="33"/>
          <ac:spMkLst>
            <pc:docMk/>
            <pc:sldMk cId="109857222" sldId="256"/>
            <ac:spMk id="48" creationId="{FDF8837B-BAE2-489A-8F93-69216307D5A5}"/>
          </ac:spMkLst>
        </pc:spChg>
        <pc:picChg chg="mod">
          <ac:chgData name="Saira Ali" userId="S::sairaali@tarbiyahacademy.org::035ea57f-0094-44fc-bf25-e0202051fb14" providerId="AD" clId="Web-{83957613-DB26-1426-D0B9-534437ABD5A3}" dt="2021-03-09T18:58:44.800" v="34" actId="1076"/>
          <ac:picMkLst>
            <pc:docMk/>
            <pc:sldMk cId="109857222" sldId="256"/>
            <ac:picMk id="4" creationId="{5E0C0D21-56E3-4A17-BAD0-F210560CD2BE}"/>
          </ac:picMkLst>
        </pc:picChg>
        <pc:picChg chg="add mod ord">
          <ac:chgData name="Saira Ali" userId="S::sairaali@tarbiyahacademy.org::035ea57f-0094-44fc-bf25-e0202051fb14" providerId="AD" clId="Web-{83957613-DB26-1426-D0B9-534437ABD5A3}" dt="2021-03-09T18:56:08.032" v="33"/>
          <ac:picMkLst>
            <pc:docMk/>
            <pc:sldMk cId="109857222" sldId="256"/>
            <ac:picMk id="8" creationId="{A8B6F232-16B3-4DAD-9309-C0590049A003}"/>
          </ac:picMkLst>
        </pc:picChg>
        <pc:cxnChg chg="del">
          <ac:chgData name="Saira Ali" userId="S::sairaali@tarbiyahacademy.org::035ea57f-0094-44fc-bf25-e0202051fb14" providerId="AD" clId="Web-{83957613-DB26-1426-D0B9-534437ABD5A3}" dt="2021-03-09T18:55:03.484" v="31"/>
          <ac:cxnSpMkLst>
            <pc:docMk/>
            <pc:sldMk cId="109857222" sldId="256"/>
            <ac:cxnSpMk id="47" creationId="{B48BEE9B-A2F4-4BF3-9EAD-16E1A7FC2DC6}"/>
          </ac:cxnSpMkLst>
        </pc:cxnChg>
        <pc:cxnChg chg="add">
          <ac:chgData name="Saira Ali" userId="S::sairaali@tarbiyahacademy.org::035ea57f-0094-44fc-bf25-e0202051fb14" providerId="AD" clId="Web-{83957613-DB26-1426-D0B9-534437ABD5A3}" dt="2021-03-09T18:56:08.032" v="33"/>
          <ac:cxnSpMkLst>
            <pc:docMk/>
            <pc:sldMk cId="109857222" sldId="256"/>
            <ac:cxnSpMk id="49" creationId="{B48BEE9B-A2F4-4BF3-9EAD-16E1A7FC2DC6}"/>
          </ac:cxnSpMkLst>
        </pc:cxnChg>
      </pc:sldChg>
      <pc:sldChg chg="delSp modSp mod modClrScheme delDesignElem chgLayout">
        <pc:chgData name="Saira Ali" userId="S::sairaali@tarbiyahacademy.org::035ea57f-0094-44fc-bf25-e0202051fb14" providerId="AD" clId="Web-{83957613-DB26-1426-D0B9-534437ABD5A3}" dt="2021-03-09T19:24:18.125" v="35"/>
        <pc:sldMkLst>
          <pc:docMk/>
          <pc:sldMk cId="1216655410" sldId="257"/>
        </pc:sldMkLst>
        <pc:spChg chg="mod ord">
          <ac:chgData name="Saira Ali" userId="S::sairaali@tarbiyahacademy.org::035ea57f-0094-44fc-bf25-e0202051fb14" providerId="AD" clId="Web-{83957613-DB26-1426-D0B9-534437ABD5A3}" dt="2021-03-09T19:24:18.125" v="35"/>
          <ac:spMkLst>
            <pc:docMk/>
            <pc:sldMk cId="1216655410" sldId="257"/>
            <ac:spMk id="3" creationId="{E9DED18B-0415-4312-A389-B30F0A7B0158}"/>
          </ac:spMkLst>
        </pc:spChg>
        <pc:spChg chg="mod ord">
          <ac:chgData name="Saira Ali" userId="S::sairaali@tarbiyahacademy.org::035ea57f-0094-44fc-bf25-e0202051fb14" providerId="AD" clId="Web-{83957613-DB26-1426-D0B9-534437ABD5A3}" dt="2021-03-09T19:24:18.125" v="35"/>
          <ac:spMkLst>
            <pc:docMk/>
            <pc:sldMk cId="1216655410" sldId="257"/>
            <ac:spMk id="10" creationId="{3FA1DE49-4C71-4F5D-AAEA-5783AE336B86}"/>
          </ac:spMkLst>
        </pc:spChg>
        <pc:spChg chg="del">
          <ac:chgData name="Saira Ali" userId="S::sairaali@tarbiyahacademy.org::035ea57f-0094-44fc-bf25-e0202051fb14" providerId="AD" clId="Web-{83957613-DB26-1426-D0B9-534437ABD5A3}" dt="2021-03-09T19:24:18.125" v="35"/>
          <ac:spMkLst>
            <pc:docMk/>
            <pc:sldMk cId="1216655410" sldId="257"/>
            <ac:spMk id="43" creationId="{5EB8E3BF-F464-4900-8994-851061A9AD60}"/>
          </ac:spMkLst>
        </pc:spChg>
        <pc:cxnChg chg="del">
          <ac:chgData name="Saira Ali" userId="S::sairaali@tarbiyahacademy.org::035ea57f-0094-44fc-bf25-e0202051fb14" providerId="AD" clId="Web-{83957613-DB26-1426-D0B9-534437ABD5A3}" dt="2021-03-09T19:24:18.125" v="35"/>
          <ac:cxnSpMkLst>
            <pc:docMk/>
            <pc:sldMk cId="1216655410" sldId="257"/>
            <ac:cxnSpMk id="45" creationId="{8E0602D6-3A81-42F8-AE67-1BAAFC967CB0}"/>
          </ac:cxnSpMkLst>
        </pc:cxnChg>
      </pc:sldChg>
      <pc:sldChg chg="modSp mod modClrScheme chgLayout">
        <pc:chgData name="Saira Ali" userId="S::sairaali@tarbiyahacademy.org::035ea57f-0094-44fc-bf25-e0202051fb14" providerId="AD" clId="Web-{83957613-DB26-1426-D0B9-534437ABD5A3}" dt="2021-03-09T19:24:18.125" v="35"/>
        <pc:sldMkLst>
          <pc:docMk/>
          <pc:sldMk cId="2678523552" sldId="259"/>
        </pc:sldMkLst>
        <pc:spChg chg="mod ord">
          <ac:chgData name="Saira Ali" userId="S::sairaali@tarbiyahacademy.org::035ea57f-0094-44fc-bf25-e0202051fb14" providerId="AD" clId="Web-{83957613-DB26-1426-D0B9-534437ABD5A3}" dt="2021-03-09T19:24:18.125" v="35"/>
          <ac:spMkLst>
            <pc:docMk/>
            <pc:sldMk cId="2678523552" sldId="259"/>
            <ac:spMk id="2" creationId="{A8BA6AFF-9ED2-4FD0-94C8-907E42C94A57}"/>
          </ac:spMkLst>
        </pc:spChg>
      </pc:sldChg>
      <pc:sldChg chg="addSp delSp modSp mod setBg modClrScheme setClrOvrMap delDesignElem chgLayout modNotes">
        <pc:chgData name="Saira Ali" userId="S::sairaali@tarbiyahacademy.org::035ea57f-0094-44fc-bf25-e0202051fb14" providerId="AD" clId="Web-{83957613-DB26-1426-D0B9-534437ABD5A3}" dt="2021-03-09T20:41:44.147" v="408"/>
        <pc:sldMkLst>
          <pc:docMk/>
          <pc:sldMk cId="2256624429" sldId="261"/>
        </pc:sldMkLst>
        <pc:spChg chg="mod ord">
          <ac:chgData name="Saira Ali" userId="S::sairaali@tarbiyahacademy.org::035ea57f-0094-44fc-bf25-e0202051fb14" providerId="AD" clId="Web-{83957613-DB26-1426-D0B9-534437ABD5A3}" dt="2021-03-09T19:24:18.125" v="35"/>
          <ac:spMkLst>
            <pc:docMk/>
            <pc:sldMk cId="2256624429" sldId="261"/>
            <ac:spMk id="2" creationId="{581DC91F-7A86-44B9-A4C0-24AE85C08EDD}"/>
          </ac:spMkLst>
        </pc:spChg>
        <pc:spChg chg="add mod">
          <ac:chgData name="Saira Ali" userId="S::sairaali@tarbiyahacademy.org::035ea57f-0094-44fc-bf25-e0202051fb14" providerId="AD" clId="Web-{83957613-DB26-1426-D0B9-534437ABD5A3}" dt="2021-03-09T18:48:05.289" v="9"/>
          <ac:spMkLst>
            <pc:docMk/>
            <pc:sldMk cId="2256624429" sldId="261"/>
            <ac:spMk id="4" creationId="{73CDBE2C-918C-4C9B-835C-96F7B8587BBA}"/>
          </ac:spMkLst>
        </pc:spChg>
        <pc:spChg chg="del mod ord">
          <ac:chgData name="Saira Ali" userId="S::sairaali@tarbiyahacademy.org::035ea57f-0094-44fc-bf25-e0202051fb14" providerId="AD" clId="Web-{83957613-DB26-1426-D0B9-534437ABD5A3}" dt="2021-03-09T18:47:41.351" v="3"/>
          <ac:spMkLst>
            <pc:docMk/>
            <pc:sldMk cId="2256624429" sldId="261"/>
            <ac:spMk id="6" creationId="{7435DF03-DDA8-415A-9011-F62B4AB663FF}"/>
          </ac:spMkLst>
        </pc:spChg>
        <pc:spChg chg="mod ord">
          <ac:chgData name="Saira Ali" userId="S::sairaali@tarbiyahacademy.org::035ea57f-0094-44fc-bf25-e0202051fb14" providerId="AD" clId="Web-{83957613-DB26-1426-D0B9-534437ABD5A3}" dt="2021-03-09T20:25:46.645" v="183" actId="20577"/>
          <ac:spMkLst>
            <pc:docMk/>
            <pc:sldMk cId="2256624429" sldId="261"/>
            <ac:spMk id="7" creationId="{997C5BCB-3063-4357-9D97-A6A51CE998D2}"/>
          </ac:spMkLst>
        </pc:spChg>
        <pc:spChg chg="mod">
          <ac:chgData name="Saira Ali" userId="S::sairaali@tarbiyahacademy.org::035ea57f-0094-44fc-bf25-e0202051fb14" providerId="AD" clId="Web-{83957613-DB26-1426-D0B9-534437ABD5A3}" dt="2021-03-09T20:25:26.598" v="175" actId="1076"/>
          <ac:spMkLst>
            <pc:docMk/>
            <pc:sldMk cId="2256624429" sldId="261"/>
            <ac:spMk id="18" creationId="{8EF30C9D-1CC7-4643-AFFA-A6C5F6D4D7AB}"/>
          </ac:spMkLst>
        </pc:spChg>
        <pc:spChg chg="mod">
          <ac:chgData name="Saira Ali" userId="S::sairaali@tarbiyahacademy.org::035ea57f-0094-44fc-bf25-e0202051fb14" providerId="AD" clId="Web-{83957613-DB26-1426-D0B9-534437ABD5A3}" dt="2021-03-09T20:28:11.741" v="197" actId="20577"/>
          <ac:spMkLst>
            <pc:docMk/>
            <pc:sldMk cId="2256624429" sldId="261"/>
            <ac:spMk id="19" creationId="{D83AAEA8-DE59-4B14-ADC3-6A8103A855BC}"/>
          </ac:spMkLst>
        </pc:spChg>
        <pc:spChg chg="add del">
          <ac:chgData name="Saira Ali" userId="S::sairaali@tarbiyahacademy.org::035ea57f-0094-44fc-bf25-e0202051fb14" providerId="AD" clId="Web-{83957613-DB26-1426-D0B9-534437ABD5A3}" dt="2021-03-09T18:53:28.810" v="23"/>
          <ac:spMkLst>
            <pc:docMk/>
            <pc:sldMk cId="2256624429" sldId="261"/>
            <ac:spMk id="21" creationId="{9F199BD9-9CC4-4B0F-9620-74BCAFC9F731}"/>
          </ac:spMkLst>
        </pc:spChg>
        <pc:spChg chg="add del">
          <ac:chgData name="Saira Ali" userId="S::sairaali@tarbiyahacademy.org::035ea57f-0094-44fc-bf25-e0202051fb14" providerId="AD" clId="Web-{83957613-DB26-1426-D0B9-534437ABD5A3}" dt="2021-03-09T18:48:05.211" v="8"/>
          <ac:spMkLst>
            <pc:docMk/>
            <pc:sldMk cId="2256624429" sldId="261"/>
            <ac:spMk id="24" creationId="{5EB8E3BF-F464-4900-8994-851061A9AD60}"/>
          </ac:spMkLst>
        </pc:spChg>
        <pc:grpChg chg="add del">
          <ac:chgData name="Saira Ali" userId="S::sairaali@tarbiyahacademy.org::035ea57f-0094-44fc-bf25-e0202051fb14" providerId="AD" clId="Web-{83957613-DB26-1426-D0B9-534437ABD5A3}" dt="2021-03-09T18:53:28.810" v="23"/>
          <ac:grpSpMkLst>
            <pc:docMk/>
            <pc:sldMk cId="2256624429" sldId="261"/>
            <ac:grpSpMk id="22" creationId="{5F79AD72-D7F9-447F-8319-0CD06D3937FE}"/>
          </ac:grpSpMkLst>
        </pc:grpChg>
        <pc:picChg chg="add mod ord">
          <ac:chgData name="Saira Ali" userId="S::sairaali@tarbiyahacademy.org::035ea57f-0094-44fc-bf25-e0202051fb14" providerId="AD" clId="Web-{83957613-DB26-1426-D0B9-534437ABD5A3}" dt="2021-03-09T18:55:03.484" v="31"/>
          <ac:picMkLst>
            <pc:docMk/>
            <pc:sldMk cId="2256624429" sldId="261"/>
            <ac:picMk id="3" creationId="{5BA6BFA9-BA93-41B9-B626-107A3D53848B}"/>
          </ac:picMkLst>
        </pc:picChg>
        <pc:cxnChg chg="add del">
          <ac:chgData name="Saira Ali" userId="S::sairaali@tarbiyahacademy.org::035ea57f-0094-44fc-bf25-e0202051fb14" providerId="AD" clId="Web-{83957613-DB26-1426-D0B9-534437ABD5A3}" dt="2021-03-09T18:48:05.211" v="8"/>
          <ac:cxnSpMkLst>
            <pc:docMk/>
            <pc:sldMk cId="2256624429" sldId="261"/>
            <ac:cxnSpMk id="26" creationId="{8E0602D6-3A81-42F8-AE67-1BAAFC967CB0}"/>
          </ac:cxnSpMkLst>
        </pc:cxnChg>
        <pc:cxnChg chg="add del">
          <ac:chgData name="Saira Ali" userId="S::sairaali@tarbiyahacademy.org::035ea57f-0094-44fc-bf25-e0202051fb14" providerId="AD" clId="Web-{83957613-DB26-1426-D0B9-534437ABD5A3}" dt="2021-03-09T18:53:28.810" v="23"/>
          <ac:cxnSpMkLst>
            <pc:docMk/>
            <pc:sldMk cId="2256624429" sldId="261"/>
            <ac:cxnSpMk id="32" creationId="{10747161-D3DE-4C9A-B2B1-642EF728570F}"/>
          </ac:cxnSpMkLst>
        </pc:cxnChg>
      </pc:sldChg>
      <pc:sldChg chg="modSp mod modClrScheme chgLayout">
        <pc:chgData name="Saira Ali" userId="S::sairaali@tarbiyahacademy.org::035ea57f-0094-44fc-bf25-e0202051fb14" providerId="AD" clId="Web-{83957613-DB26-1426-D0B9-534437ABD5A3}" dt="2021-03-09T18:55:03.484" v="31"/>
        <pc:sldMkLst>
          <pc:docMk/>
          <pc:sldMk cId="3864637667" sldId="262"/>
        </pc:sldMkLst>
        <pc:spChg chg="mod ord">
          <ac:chgData name="Saira Ali" userId="S::sairaali@tarbiyahacademy.org::035ea57f-0094-44fc-bf25-e0202051fb14" providerId="AD" clId="Web-{83957613-DB26-1426-D0B9-534437ABD5A3}" dt="2021-03-09T18:55:03.484" v="31"/>
          <ac:spMkLst>
            <pc:docMk/>
            <pc:sldMk cId="3864637667" sldId="262"/>
            <ac:spMk id="2" creationId="{6755E2FF-B865-4119-843A-89B455CD5A86}"/>
          </ac:spMkLst>
        </pc:spChg>
        <pc:spChg chg="mod ord">
          <ac:chgData name="Saira Ali" userId="S::sairaali@tarbiyahacademy.org::035ea57f-0094-44fc-bf25-e0202051fb14" providerId="AD" clId="Web-{83957613-DB26-1426-D0B9-534437ABD5A3}" dt="2021-03-09T18:55:03.484" v="31"/>
          <ac:spMkLst>
            <pc:docMk/>
            <pc:sldMk cId="3864637667" sldId="262"/>
            <ac:spMk id="3" creationId="{78DD80F7-6641-4983-A480-CFB50EF79670}"/>
          </ac:spMkLst>
        </pc:spChg>
      </pc:sldChg>
      <pc:sldChg chg="modSp mod modClrScheme chgLayout">
        <pc:chgData name="Saira Ali" userId="S::sairaali@tarbiyahacademy.org::035ea57f-0094-44fc-bf25-e0202051fb14" providerId="AD" clId="Web-{83957613-DB26-1426-D0B9-534437ABD5A3}" dt="2021-03-09T20:36:50.033" v="363" actId="20577"/>
        <pc:sldMkLst>
          <pc:docMk/>
          <pc:sldMk cId="4159152300" sldId="263"/>
        </pc:sldMkLst>
        <pc:spChg chg="mod ord">
          <ac:chgData name="Saira Ali" userId="S::sairaali@tarbiyahacademy.org::035ea57f-0094-44fc-bf25-e0202051fb14" providerId="AD" clId="Web-{83957613-DB26-1426-D0B9-534437ABD5A3}" dt="2021-03-09T20:36:50.033" v="363" actId="20577"/>
          <ac:spMkLst>
            <pc:docMk/>
            <pc:sldMk cId="4159152300" sldId="263"/>
            <ac:spMk id="2" creationId="{A6829686-6A01-444A-9901-636E361F1FB6}"/>
          </ac:spMkLst>
        </pc:spChg>
        <pc:spChg chg="mod ord">
          <ac:chgData name="Saira Ali" userId="S::sairaali@tarbiyahacademy.org::035ea57f-0094-44fc-bf25-e0202051fb14" providerId="AD" clId="Web-{83957613-DB26-1426-D0B9-534437ABD5A3}" dt="2021-03-09T20:15:48.290" v="142" actId="20577"/>
          <ac:spMkLst>
            <pc:docMk/>
            <pc:sldMk cId="4159152300" sldId="263"/>
            <ac:spMk id="3" creationId="{9B4946A7-C230-442E-999B-D0404D79BA72}"/>
          </ac:spMkLst>
        </pc:spChg>
      </pc:sldChg>
      <pc:sldChg chg="addSp delSp modSp mod ord modClrScheme chgLayout">
        <pc:chgData name="Saira Ali" userId="S::sairaali@tarbiyahacademy.org::035ea57f-0094-44fc-bf25-e0202051fb14" providerId="AD" clId="Web-{83957613-DB26-1426-D0B9-534437ABD5A3}" dt="2021-03-09T20:17:01.292" v="152"/>
        <pc:sldMkLst>
          <pc:docMk/>
          <pc:sldMk cId="3179156102" sldId="264"/>
        </pc:sldMkLst>
        <pc:spChg chg="mod ord">
          <ac:chgData name="Saira Ali" userId="S::sairaali@tarbiyahacademy.org::035ea57f-0094-44fc-bf25-e0202051fb14" providerId="AD" clId="Web-{83957613-DB26-1426-D0B9-534437ABD5A3}" dt="2021-03-09T19:24:18.125" v="35"/>
          <ac:spMkLst>
            <pc:docMk/>
            <pc:sldMk cId="3179156102" sldId="264"/>
            <ac:spMk id="2" creationId="{A1DCC925-364F-4525-9837-C174EF2D9579}"/>
          </ac:spMkLst>
        </pc:spChg>
        <pc:spChg chg="mod ord">
          <ac:chgData name="Saira Ali" userId="S::sairaali@tarbiyahacademy.org::035ea57f-0094-44fc-bf25-e0202051fb14" providerId="AD" clId="Web-{83957613-DB26-1426-D0B9-534437ABD5A3}" dt="2021-03-09T19:24:18.125" v="35"/>
          <ac:spMkLst>
            <pc:docMk/>
            <pc:sldMk cId="3179156102" sldId="264"/>
            <ac:spMk id="3" creationId="{BEF5E3A8-A7B7-4594-A6D8-2D65974DEEC7}"/>
          </ac:spMkLst>
        </pc:spChg>
        <pc:spChg chg="mod">
          <ac:chgData name="Saira Ali" userId="S::sairaali@tarbiyahacademy.org::035ea57f-0094-44fc-bf25-e0202051fb14" providerId="AD" clId="Web-{83957613-DB26-1426-D0B9-534437ABD5A3}" dt="2021-03-09T20:16:45.682" v="151" actId="20577"/>
          <ac:spMkLst>
            <pc:docMk/>
            <pc:sldMk cId="3179156102" sldId="264"/>
            <ac:spMk id="5" creationId="{40797A52-3978-4865-AF41-385951290BBF}"/>
          </ac:spMkLst>
        </pc:spChg>
        <pc:picChg chg="mod">
          <ac:chgData name="Saira Ali" userId="S::sairaali@tarbiyahacademy.org::035ea57f-0094-44fc-bf25-e0202051fb14" providerId="AD" clId="Web-{83957613-DB26-1426-D0B9-534437ABD5A3}" dt="2021-03-09T18:54:33.296" v="30" actId="1076"/>
          <ac:picMkLst>
            <pc:docMk/>
            <pc:sldMk cId="3179156102" sldId="264"/>
            <ac:picMk id="4" creationId="{A41D6DCD-A3B2-41D3-97E6-9676839C71BC}"/>
          </ac:picMkLst>
        </pc:picChg>
        <pc:picChg chg="add del mod">
          <ac:chgData name="Saira Ali" userId="S::sairaali@tarbiyahacademy.org::035ea57f-0094-44fc-bf25-e0202051fb14" providerId="AD" clId="Web-{83957613-DB26-1426-D0B9-534437ABD5A3}" dt="2021-03-09T18:54:21.670" v="25"/>
          <ac:picMkLst>
            <pc:docMk/>
            <pc:sldMk cId="3179156102" sldId="264"/>
            <ac:picMk id="6" creationId="{3145E94D-DA36-4D95-AECE-04236BC26678}"/>
          </ac:picMkLst>
        </pc:picChg>
      </pc:sldChg>
      <pc:sldChg chg="modSp mod modClrScheme chgLayout">
        <pc:chgData name="Saira Ali" userId="S::sairaali@tarbiyahacademy.org::035ea57f-0094-44fc-bf25-e0202051fb14" providerId="AD" clId="Web-{83957613-DB26-1426-D0B9-534437ABD5A3}" dt="2021-03-09T20:16:04.463" v="143" actId="20577"/>
        <pc:sldMkLst>
          <pc:docMk/>
          <pc:sldMk cId="1150740621" sldId="265"/>
        </pc:sldMkLst>
        <pc:spChg chg="mod ord">
          <ac:chgData name="Saira Ali" userId="S::sairaali@tarbiyahacademy.org::035ea57f-0094-44fc-bf25-e0202051fb14" providerId="AD" clId="Web-{83957613-DB26-1426-D0B9-534437ABD5A3}" dt="2021-03-09T19:24:18.125" v="35"/>
          <ac:spMkLst>
            <pc:docMk/>
            <pc:sldMk cId="1150740621" sldId="265"/>
            <ac:spMk id="2" creationId="{D7F0DAEB-5C00-4A05-8623-2C549F4C109D}"/>
          </ac:spMkLst>
        </pc:spChg>
        <pc:spChg chg="mod ord">
          <ac:chgData name="Saira Ali" userId="S::sairaali@tarbiyahacademy.org::035ea57f-0094-44fc-bf25-e0202051fb14" providerId="AD" clId="Web-{83957613-DB26-1426-D0B9-534437ABD5A3}" dt="2021-03-09T19:24:18.125" v="35"/>
          <ac:spMkLst>
            <pc:docMk/>
            <pc:sldMk cId="1150740621" sldId="265"/>
            <ac:spMk id="3" creationId="{46607E51-3276-4CEF-9993-FE9F3D487738}"/>
          </ac:spMkLst>
        </pc:spChg>
        <pc:spChg chg="mod">
          <ac:chgData name="Saira Ali" userId="S::sairaali@tarbiyahacademy.org::035ea57f-0094-44fc-bf25-e0202051fb14" providerId="AD" clId="Web-{83957613-DB26-1426-D0B9-534437ABD5A3}" dt="2021-03-09T20:16:04.463" v="143" actId="20577"/>
          <ac:spMkLst>
            <pc:docMk/>
            <pc:sldMk cId="1150740621" sldId="265"/>
            <ac:spMk id="5" creationId="{93100703-75ED-4AA8-B243-68EA8C8E4098}"/>
          </ac:spMkLst>
        </pc:spChg>
      </pc:sldChg>
      <pc:sldChg chg="modSp mod modClrScheme chgLayout">
        <pc:chgData name="Saira Ali" userId="S::sairaali@tarbiyahacademy.org::035ea57f-0094-44fc-bf25-e0202051fb14" providerId="AD" clId="Web-{83957613-DB26-1426-D0B9-534437ABD5A3}" dt="2021-03-09T18:55:03.484" v="31"/>
        <pc:sldMkLst>
          <pc:docMk/>
          <pc:sldMk cId="630345988" sldId="276"/>
        </pc:sldMkLst>
        <pc:spChg chg="mod ord">
          <ac:chgData name="Saira Ali" userId="S::sairaali@tarbiyahacademy.org::035ea57f-0094-44fc-bf25-e0202051fb14" providerId="AD" clId="Web-{83957613-DB26-1426-D0B9-534437ABD5A3}" dt="2021-03-09T18:55:03.484" v="31"/>
          <ac:spMkLst>
            <pc:docMk/>
            <pc:sldMk cId="630345988" sldId="276"/>
            <ac:spMk id="2" creationId="{5A3F3B25-930D-47AB-8398-399E06F0175C}"/>
          </ac:spMkLst>
        </pc:spChg>
        <pc:spChg chg="mod ord">
          <ac:chgData name="Saira Ali" userId="S::sairaali@tarbiyahacademy.org::035ea57f-0094-44fc-bf25-e0202051fb14" providerId="AD" clId="Web-{83957613-DB26-1426-D0B9-534437ABD5A3}" dt="2021-03-09T18:55:03.484" v="31"/>
          <ac:spMkLst>
            <pc:docMk/>
            <pc:sldMk cId="630345988" sldId="276"/>
            <ac:spMk id="3" creationId="{9B5CD3BB-5FB6-4089-9F49-17133AE2563E}"/>
          </ac:spMkLst>
        </pc:spChg>
      </pc:sldChg>
      <pc:sldChg chg="addSp delSp modSp mod setBg modClrScheme setClrOvrMap delDesignElem chgLayout">
        <pc:chgData name="Saira Ali" userId="S::sairaali@tarbiyahacademy.org::035ea57f-0094-44fc-bf25-e0202051fb14" providerId="AD" clId="Web-{83957613-DB26-1426-D0B9-534437ABD5A3}" dt="2021-03-09T19:24:18.125" v="35"/>
        <pc:sldMkLst>
          <pc:docMk/>
          <pc:sldMk cId="1690671924" sldId="277"/>
        </pc:sldMkLst>
        <pc:spChg chg="mod ord">
          <ac:chgData name="Saira Ali" userId="S::sairaali@tarbiyahacademy.org::035ea57f-0094-44fc-bf25-e0202051fb14" providerId="AD" clId="Web-{83957613-DB26-1426-D0B9-534437ABD5A3}" dt="2021-03-09T19:24:18.125" v="35"/>
          <ac:spMkLst>
            <pc:docMk/>
            <pc:sldMk cId="1690671924" sldId="277"/>
            <ac:spMk id="2" creationId="{C6778CBE-8A6A-418D-8F3F-846E39FE98D5}"/>
          </ac:spMkLst>
        </pc:spChg>
        <pc:spChg chg="mod ord">
          <ac:chgData name="Saira Ali" userId="S::sairaali@tarbiyahacademy.org::035ea57f-0094-44fc-bf25-e0202051fb14" providerId="AD" clId="Web-{83957613-DB26-1426-D0B9-534437ABD5A3}" dt="2021-03-09T19:24:18.125" v="35"/>
          <ac:spMkLst>
            <pc:docMk/>
            <pc:sldMk cId="1690671924" sldId="277"/>
            <ac:spMk id="3" creationId="{391CD0F5-E659-4C21-A2ED-140F7D4E4B04}"/>
          </ac:spMkLst>
        </pc:spChg>
        <pc:spChg chg="add del">
          <ac:chgData name="Saira Ali" userId="S::sairaali@tarbiyahacademy.org::035ea57f-0094-44fc-bf25-e0202051fb14" providerId="AD" clId="Web-{83957613-DB26-1426-D0B9-534437ABD5A3}" dt="2021-03-09T18:47:18.366" v="2"/>
          <ac:spMkLst>
            <pc:docMk/>
            <pc:sldMk cId="1690671924" sldId="277"/>
            <ac:spMk id="7" creationId="{5EB8E3BF-F464-4900-8994-851061A9AD60}"/>
          </ac:spMkLst>
        </pc:spChg>
        <pc:picChg chg="add">
          <ac:chgData name="Saira Ali" userId="S::sairaali@tarbiyahacademy.org::035ea57f-0094-44fc-bf25-e0202051fb14" providerId="AD" clId="Web-{83957613-DB26-1426-D0B9-534437ABD5A3}" dt="2021-03-09T18:46:39.271" v="1"/>
          <ac:picMkLst>
            <pc:docMk/>
            <pc:sldMk cId="1690671924" sldId="277"/>
            <ac:picMk id="10" creationId="{282D5BDE-713A-413A-B04F-D45DFD5177E0}"/>
          </ac:picMkLst>
        </pc:picChg>
        <pc:cxnChg chg="add del">
          <ac:chgData name="Saira Ali" userId="S::sairaali@tarbiyahacademy.org::035ea57f-0094-44fc-bf25-e0202051fb14" providerId="AD" clId="Web-{83957613-DB26-1426-D0B9-534437ABD5A3}" dt="2021-03-09T18:47:18.366" v="2"/>
          <ac:cxnSpMkLst>
            <pc:docMk/>
            <pc:sldMk cId="1690671924" sldId="277"/>
            <ac:cxnSpMk id="11" creationId="{8E0602D6-3A81-42F8-AE67-1BAAFC967CB0}"/>
          </ac:cxnSpMkLst>
        </pc:cxnChg>
      </pc:sldChg>
      <pc:sldChg chg="mod modClrScheme chgLayout">
        <pc:chgData name="Saira Ali" userId="S::sairaali@tarbiyahacademy.org::035ea57f-0094-44fc-bf25-e0202051fb14" providerId="AD" clId="Web-{83957613-DB26-1426-D0B9-534437ABD5A3}" dt="2021-03-09T19:24:18.125" v="35"/>
        <pc:sldMkLst>
          <pc:docMk/>
          <pc:sldMk cId="4226448089" sldId="278"/>
        </pc:sldMkLst>
      </pc:sldChg>
      <pc:sldMasterChg chg="del delSldLayout">
        <pc:chgData name="Saira Ali" userId="S::sairaali@tarbiyahacademy.org::035ea57f-0094-44fc-bf25-e0202051fb14" providerId="AD" clId="Web-{83957613-DB26-1426-D0B9-534437ABD5A3}" dt="2021-03-09T18:46:11.349" v="0"/>
        <pc:sldMasterMkLst>
          <pc:docMk/>
          <pc:sldMasterMk cId="419771624" sldId="2147483816"/>
        </pc:sldMasterMkLst>
        <pc:sldLayoutChg chg="del">
          <pc:chgData name="Saira Ali" userId="S::sairaali@tarbiyahacademy.org::035ea57f-0094-44fc-bf25-e0202051fb14" providerId="AD" clId="Web-{83957613-DB26-1426-D0B9-534437ABD5A3}" dt="2021-03-09T18:46:11.349" v="0"/>
          <pc:sldLayoutMkLst>
            <pc:docMk/>
            <pc:sldMasterMk cId="419771624" sldId="2147483816"/>
            <pc:sldLayoutMk cId="3118731774" sldId="2147483817"/>
          </pc:sldLayoutMkLst>
        </pc:sldLayoutChg>
        <pc:sldLayoutChg chg="del">
          <pc:chgData name="Saira Ali" userId="S::sairaali@tarbiyahacademy.org::035ea57f-0094-44fc-bf25-e0202051fb14" providerId="AD" clId="Web-{83957613-DB26-1426-D0B9-534437ABD5A3}" dt="2021-03-09T18:46:11.349" v="0"/>
          <pc:sldLayoutMkLst>
            <pc:docMk/>
            <pc:sldMasterMk cId="419771624" sldId="2147483816"/>
            <pc:sldLayoutMk cId="2488251134" sldId="2147483818"/>
          </pc:sldLayoutMkLst>
        </pc:sldLayoutChg>
        <pc:sldLayoutChg chg="del">
          <pc:chgData name="Saira Ali" userId="S::sairaali@tarbiyahacademy.org::035ea57f-0094-44fc-bf25-e0202051fb14" providerId="AD" clId="Web-{83957613-DB26-1426-D0B9-534437ABD5A3}" dt="2021-03-09T18:46:11.349" v="0"/>
          <pc:sldLayoutMkLst>
            <pc:docMk/>
            <pc:sldMasterMk cId="419771624" sldId="2147483816"/>
            <pc:sldLayoutMk cId="558102363" sldId="2147483819"/>
          </pc:sldLayoutMkLst>
        </pc:sldLayoutChg>
        <pc:sldLayoutChg chg="del">
          <pc:chgData name="Saira Ali" userId="S::sairaali@tarbiyahacademy.org::035ea57f-0094-44fc-bf25-e0202051fb14" providerId="AD" clId="Web-{83957613-DB26-1426-D0B9-534437ABD5A3}" dt="2021-03-09T18:46:11.349" v="0"/>
          <pc:sldLayoutMkLst>
            <pc:docMk/>
            <pc:sldMasterMk cId="419771624" sldId="2147483816"/>
            <pc:sldLayoutMk cId="4141157405" sldId="2147483820"/>
          </pc:sldLayoutMkLst>
        </pc:sldLayoutChg>
        <pc:sldLayoutChg chg="del">
          <pc:chgData name="Saira Ali" userId="S::sairaali@tarbiyahacademy.org::035ea57f-0094-44fc-bf25-e0202051fb14" providerId="AD" clId="Web-{83957613-DB26-1426-D0B9-534437ABD5A3}" dt="2021-03-09T18:46:11.349" v="0"/>
          <pc:sldLayoutMkLst>
            <pc:docMk/>
            <pc:sldMasterMk cId="419771624" sldId="2147483816"/>
            <pc:sldLayoutMk cId="2082517474" sldId="2147483821"/>
          </pc:sldLayoutMkLst>
        </pc:sldLayoutChg>
        <pc:sldLayoutChg chg="del">
          <pc:chgData name="Saira Ali" userId="S::sairaali@tarbiyahacademy.org::035ea57f-0094-44fc-bf25-e0202051fb14" providerId="AD" clId="Web-{83957613-DB26-1426-D0B9-534437ABD5A3}" dt="2021-03-09T18:46:11.349" v="0"/>
          <pc:sldLayoutMkLst>
            <pc:docMk/>
            <pc:sldMasterMk cId="419771624" sldId="2147483816"/>
            <pc:sldLayoutMk cId="132383605" sldId="2147483822"/>
          </pc:sldLayoutMkLst>
        </pc:sldLayoutChg>
        <pc:sldLayoutChg chg="del">
          <pc:chgData name="Saira Ali" userId="S::sairaali@tarbiyahacademy.org::035ea57f-0094-44fc-bf25-e0202051fb14" providerId="AD" clId="Web-{83957613-DB26-1426-D0B9-534437ABD5A3}" dt="2021-03-09T18:46:11.349" v="0"/>
          <pc:sldLayoutMkLst>
            <pc:docMk/>
            <pc:sldMasterMk cId="419771624" sldId="2147483816"/>
            <pc:sldLayoutMk cId="340246276" sldId="2147483823"/>
          </pc:sldLayoutMkLst>
        </pc:sldLayoutChg>
        <pc:sldLayoutChg chg="del">
          <pc:chgData name="Saira Ali" userId="S::sairaali@tarbiyahacademy.org::035ea57f-0094-44fc-bf25-e0202051fb14" providerId="AD" clId="Web-{83957613-DB26-1426-D0B9-534437ABD5A3}" dt="2021-03-09T18:46:11.349" v="0"/>
          <pc:sldLayoutMkLst>
            <pc:docMk/>
            <pc:sldMasterMk cId="419771624" sldId="2147483816"/>
            <pc:sldLayoutMk cId="4004810095" sldId="2147483824"/>
          </pc:sldLayoutMkLst>
        </pc:sldLayoutChg>
        <pc:sldLayoutChg chg="del">
          <pc:chgData name="Saira Ali" userId="S::sairaali@tarbiyahacademy.org::035ea57f-0094-44fc-bf25-e0202051fb14" providerId="AD" clId="Web-{83957613-DB26-1426-D0B9-534437ABD5A3}" dt="2021-03-09T18:46:11.349" v="0"/>
          <pc:sldLayoutMkLst>
            <pc:docMk/>
            <pc:sldMasterMk cId="419771624" sldId="2147483816"/>
            <pc:sldLayoutMk cId="3205894702" sldId="2147483825"/>
          </pc:sldLayoutMkLst>
        </pc:sldLayoutChg>
        <pc:sldLayoutChg chg="del">
          <pc:chgData name="Saira Ali" userId="S::sairaali@tarbiyahacademy.org::035ea57f-0094-44fc-bf25-e0202051fb14" providerId="AD" clId="Web-{83957613-DB26-1426-D0B9-534437ABD5A3}" dt="2021-03-09T18:46:11.349" v="0"/>
          <pc:sldLayoutMkLst>
            <pc:docMk/>
            <pc:sldMasterMk cId="419771624" sldId="2147483816"/>
            <pc:sldLayoutMk cId="3261766124" sldId="2147483826"/>
          </pc:sldLayoutMkLst>
        </pc:sldLayoutChg>
        <pc:sldLayoutChg chg="del">
          <pc:chgData name="Saira Ali" userId="S::sairaali@tarbiyahacademy.org::035ea57f-0094-44fc-bf25-e0202051fb14" providerId="AD" clId="Web-{83957613-DB26-1426-D0B9-534437ABD5A3}" dt="2021-03-09T18:46:11.349" v="0"/>
          <pc:sldLayoutMkLst>
            <pc:docMk/>
            <pc:sldMasterMk cId="419771624" sldId="2147483816"/>
            <pc:sldLayoutMk cId="3929005597" sldId="2147483827"/>
          </pc:sldLayoutMkLst>
        </pc:sldLayoutChg>
        <pc:sldLayoutChg chg="del">
          <pc:chgData name="Saira Ali" userId="S::sairaali@tarbiyahacademy.org::035ea57f-0094-44fc-bf25-e0202051fb14" providerId="AD" clId="Web-{83957613-DB26-1426-D0B9-534437ABD5A3}" dt="2021-03-09T18:46:11.349" v="0"/>
          <pc:sldLayoutMkLst>
            <pc:docMk/>
            <pc:sldMasterMk cId="419771624" sldId="2147483816"/>
            <pc:sldLayoutMk cId="3313424107" sldId="2147483828"/>
          </pc:sldLayoutMkLst>
        </pc:sldLayoutChg>
        <pc:sldLayoutChg chg="del">
          <pc:chgData name="Saira Ali" userId="S::sairaali@tarbiyahacademy.org::035ea57f-0094-44fc-bf25-e0202051fb14" providerId="AD" clId="Web-{83957613-DB26-1426-D0B9-534437ABD5A3}" dt="2021-03-09T18:46:11.349" v="0"/>
          <pc:sldLayoutMkLst>
            <pc:docMk/>
            <pc:sldMasterMk cId="419771624" sldId="2147483816"/>
            <pc:sldLayoutMk cId="3418495856" sldId="2147483829"/>
          </pc:sldLayoutMkLst>
        </pc:sldLayoutChg>
        <pc:sldLayoutChg chg="del">
          <pc:chgData name="Saira Ali" userId="S::sairaali@tarbiyahacademy.org::035ea57f-0094-44fc-bf25-e0202051fb14" providerId="AD" clId="Web-{83957613-DB26-1426-D0B9-534437ABD5A3}" dt="2021-03-09T18:46:11.349" v="0"/>
          <pc:sldLayoutMkLst>
            <pc:docMk/>
            <pc:sldMasterMk cId="419771624" sldId="2147483816"/>
            <pc:sldLayoutMk cId="2197375825" sldId="2147483830"/>
          </pc:sldLayoutMkLst>
        </pc:sldLayoutChg>
        <pc:sldLayoutChg chg="del">
          <pc:chgData name="Saira Ali" userId="S::sairaali@tarbiyahacademy.org::035ea57f-0094-44fc-bf25-e0202051fb14" providerId="AD" clId="Web-{83957613-DB26-1426-D0B9-534437ABD5A3}" dt="2021-03-09T18:46:11.349" v="0"/>
          <pc:sldLayoutMkLst>
            <pc:docMk/>
            <pc:sldMasterMk cId="419771624" sldId="2147483816"/>
            <pc:sldLayoutMk cId="2002195995" sldId="2147483831"/>
          </pc:sldLayoutMkLst>
        </pc:sldLayoutChg>
        <pc:sldLayoutChg chg="del">
          <pc:chgData name="Saira Ali" userId="S::sairaali@tarbiyahacademy.org::035ea57f-0094-44fc-bf25-e0202051fb14" providerId="AD" clId="Web-{83957613-DB26-1426-D0B9-534437ABD5A3}" dt="2021-03-09T18:46:11.349" v="0"/>
          <pc:sldLayoutMkLst>
            <pc:docMk/>
            <pc:sldMasterMk cId="419771624" sldId="2147483816"/>
            <pc:sldLayoutMk cId="2654951458" sldId="2147483832"/>
          </pc:sldLayoutMkLst>
        </pc:sldLayoutChg>
        <pc:sldLayoutChg chg="del">
          <pc:chgData name="Saira Ali" userId="S::sairaali@tarbiyahacademy.org::035ea57f-0094-44fc-bf25-e0202051fb14" providerId="AD" clId="Web-{83957613-DB26-1426-D0B9-534437ABD5A3}" dt="2021-03-09T18:46:11.349" v="0"/>
          <pc:sldLayoutMkLst>
            <pc:docMk/>
            <pc:sldMasterMk cId="419771624" sldId="2147483816"/>
            <pc:sldLayoutMk cId="4099087862" sldId="2147483833"/>
          </pc:sldLayoutMkLst>
        </pc:sldLayoutChg>
      </pc:sldMasterChg>
      <pc:sldMasterChg chg="add del modTransition addSldLayout delSldLayout modSldLayout">
        <pc:chgData name="Saira Ali" userId="S::sairaali@tarbiyahacademy.org::035ea57f-0094-44fc-bf25-e0202051fb14" providerId="AD" clId="Web-{83957613-DB26-1426-D0B9-534437ABD5A3}" dt="2021-03-09T18:47:18.366" v="2"/>
        <pc:sldMasterMkLst>
          <pc:docMk/>
          <pc:sldMasterMk cId="2387716378" sldId="2147483834"/>
        </pc:sldMasterMkLst>
        <pc:sldLayoutChg chg="add del mod replId">
          <pc:chgData name="Saira Ali" userId="S::sairaali@tarbiyahacademy.org::035ea57f-0094-44fc-bf25-e0202051fb14" providerId="AD" clId="Web-{83957613-DB26-1426-D0B9-534437ABD5A3}" dt="2021-03-09T18:47:18.366" v="2"/>
          <pc:sldLayoutMkLst>
            <pc:docMk/>
            <pc:sldMasterMk cId="2387716378" sldId="2147483834"/>
            <pc:sldLayoutMk cId="93179028" sldId="2147483835"/>
          </pc:sldLayoutMkLst>
        </pc:sldLayoutChg>
        <pc:sldLayoutChg chg="add del mod replId">
          <pc:chgData name="Saira Ali" userId="S::sairaali@tarbiyahacademy.org::035ea57f-0094-44fc-bf25-e0202051fb14" providerId="AD" clId="Web-{83957613-DB26-1426-D0B9-534437ABD5A3}" dt="2021-03-09T18:47:18.366" v="2"/>
          <pc:sldLayoutMkLst>
            <pc:docMk/>
            <pc:sldMasterMk cId="2387716378" sldId="2147483834"/>
            <pc:sldLayoutMk cId="1914379975" sldId="2147483836"/>
          </pc:sldLayoutMkLst>
        </pc:sldLayoutChg>
        <pc:sldLayoutChg chg="add del mod replId">
          <pc:chgData name="Saira Ali" userId="S::sairaali@tarbiyahacademy.org::035ea57f-0094-44fc-bf25-e0202051fb14" providerId="AD" clId="Web-{83957613-DB26-1426-D0B9-534437ABD5A3}" dt="2021-03-09T18:47:18.366" v="2"/>
          <pc:sldLayoutMkLst>
            <pc:docMk/>
            <pc:sldMasterMk cId="2387716378" sldId="2147483834"/>
            <pc:sldLayoutMk cId="1523656968" sldId="2147483837"/>
          </pc:sldLayoutMkLst>
        </pc:sldLayoutChg>
        <pc:sldLayoutChg chg="add del mod replId">
          <pc:chgData name="Saira Ali" userId="S::sairaali@tarbiyahacademy.org::035ea57f-0094-44fc-bf25-e0202051fb14" providerId="AD" clId="Web-{83957613-DB26-1426-D0B9-534437ABD5A3}" dt="2021-03-09T18:47:18.366" v="2"/>
          <pc:sldLayoutMkLst>
            <pc:docMk/>
            <pc:sldMasterMk cId="2387716378" sldId="2147483834"/>
            <pc:sldLayoutMk cId="2983941576" sldId="2147483838"/>
          </pc:sldLayoutMkLst>
        </pc:sldLayoutChg>
        <pc:sldLayoutChg chg="add del mod replId">
          <pc:chgData name="Saira Ali" userId="S::sairaali@tarbiyahacademy.org::035ea57f-0094-44fc-bf25-e0202051fb14" providerId="AD" clId="Web-{83957613-DB26-1426-D0B9-534437ABD5A3}" dt="2021-03-09T18:47:18.366" v="2"/>
          <pc:sldLayoutMkLst>
            <pc:docMk/>
            <pc:sldMasterMk cId="2387716378" sldId="2147483834"/>
            <pc:sldLayoutMk cId="3704254234" sldId="2147483839"/>
          </pc:sldLayoutMkLst>
        </pc:sldLayoutChg>
        <pc:sldLayoutChg chg="add del mod replId">
          <pc:chgData name="Saira Ali" userId="S::sairaali@tarbiyahacademy.org::035ea57f-0094-44fc-bf25-e0202051fb14" providerId="AD" clId="Web-{83957613-DB26-1426-D0B9-534437ABD5A3}" dt="2021-03-09T18:47:18.366" v="2"/>
          <pc:sldLayoutMkLst>
            <pc:docMk/>
            <pc:sldMasterMk cId="2387716378" sldId="2147483834"/>
            <pc:sldLayoutMk cId="3494665786" sldId="2147483840"/>
          </pc:sldLayoutMkLst>
        </pc:sldLayoutChg>
        <pc:sldLayoutChg chg="add del mod replId">
          <pc:chgData name="Saira Ali" userId="S::sairaali@tarbiyahacademy.org::035ea57f-0094-44fc-bf25-e0202051fb14" providerId="AD" clId="Web-{83957613-DB26-1426-D0B9-534437ABD5A3}" dt="2021-03-09T18:47:18.366" v="2"/>
          <pc:sldLayoutMkLst>
            <pc:docMk/>
            <pc:sldMasterMk cId="2387716378" sldId="2147483834"/>
            <pc:sldLayoutMk cId="3230338301" sldId="2147483841"/>
          </pc:sldLayoutMkLst>
        </pc:sldLayoutChg>
        <pc:sldLayoutChg chg="add del mod replId">
          <pc:chgData name="Saira Ali" userId="S::sairaali@tarbiyahacademy.org::035ea57f-0094-44fc-bf25-e0202051fb14" providerId="AD" clId="Web-{83957613-DB26-1426-D0B9-534437ABD5A3}" dt="2021-03-09T18:47:18.366" v="2"/>
          <pc:sldLayoutMkLst>
            <pc:docMk/>
            <pc:sldMasterMk cId="2387716378" sldId="2147483834"/>
            <pc:sldLayoutMk cId="2648912941" sldId="2147483842"/>
          </pc:sldLayoutMkLst>
        </pc:sldLayoutChg>
        <pc:sldLayoutChg chg="add del mod replId">
          <pc:chgData name="Saira Ali" userId="S::sairaali@tarbiyahacademy.org::035ea57f-0094-44fc-bf25-e0202051fb14" providerId="AD" clId="Web-{83957613-DB26-1426-D0B9-534437ABD5A3}" dt="2021-03-09T18:47:18.366" v="2"/>
          <pc:sldLayoutMkLst>
            <pc:docMk/>
            <pc:sldMasterMk cId="2387716378" sldId="2147483834"/>
            <pc:sldLayoutMk cId="2182835194" sldId="2147483843"/>
          </pc:sldLayoutMkLst>
        </pc:sldLayoutChg>
        <pc:sldLayoutChg chg="add del mod replId">
          <pc:chgData name="Saira Ali" userId="S::sairaali@tarbiyahacademy.org::035ea57f-0094-44fc-bf25-e0202051fb14" providerId="AD" clId="Web-{83957613-DB26-1426-D0B9-534437ABD5A3}" dt="2021-03-09T18:47:18.366" v="2"/>
          <pc:sldLayoutMkLst>
            <pc:docMk/>
            <pc:sldMasterMk cId="2387716378" sldId="2147483834"/>
            <pc:sldLayoutMk cId="1931238936" sldId="2147483844"/>
          </pc:sldLayoutMkLst>
        </pc:sldLayoutChg>
        <pc:sldLayoutChg chg="add del mod replId">
          <pc:chgData name="Saira Ali" userId="S::sairaali@tarbiyahacademy.org::035ea57f-0094-44fc-bf25-e0202051fb14" providerId="AD" clId="Web-{83957613-DB26-1426-D0B9-534437ABD5A3}" dt="2021-03-09T18:47:18.366" v="2"/>
          <pc:sldLayoutMkLst>
            <pc:docMk/>
            <pc:sldMasterMk cId="2387716378" sldId="2147483834"/>
            <pc:sldLayoutMk cId="4113255193" sldId="2147483845"/>
          </pc:sldLayoutMkLst>
        </pc:sldLayoutChg>
        <pc:sldLayoutChg chg="add del mod replId">
          <pc:chgData name="Saira Ali" userId="S::sairaali@tarbiyahacademy.org::035ea57f-0094-44fc-bf25-e0202051fb14" providerId="AD" clId="Web-{83957613-DB26-1426-D0B9-534437ABD5A3}" dt="2021-03-09T18:47:18.366" v="2"/>
          <pc:sldLayoutMkLst>
            <pc:docMk/>
            <pc:sldMasterMk cId="2387716378" sldId="2147483834"/>
            <pc:sldLayoutMk cId="1403218791" sldId="2147483846"/>
          </pc:sldLayoutMkLst>
        </pc:sldLayoutChg>
        <pc:sldLayoutChg chg="add del mod replId">
          <pc:chgData name="Saira Ali" userId="S::sairaali@tarbiyahacademy.org::035ea57f-0094-44fc-bf25-e0202051fb14" providerId="AD" clId="Web-{83957613-DB26-1426-D0B9-534437ABD5A3}" dt="2021-03-09T18:47:18.366" v="2"/>
          <pc:sldLayoutMkLst>
            <pc:docMk/>
            <pc:sldMasterMk cId="2387716378" sldId="2147483834"/>
            <pc:sldLayoutMk cId="3628145321" sldId="2147483847"/>
          </pc:sldLayoutMkLst>
        </pc:sldLayoutChg>
        <pc:sldLayoutChg chg="add del mod replId">
          <pc:chgData name="Saira Ali" userId="S::sairaali@tarbiyahacademy.org::035ea57f-0094-44fc-bf25-e0202051fb14" providerId="AD" clId="Web-{83957613-DB26-1426-D0B9-534437ABD5A3}" dt="2021-03-09T18:47:18.366" v="2"/>
          <pc:sldLayoutMkLst>
            <pc:docMk/>
            <pc:sldMasterMk cId="2387716378" sldId="2147483834"/>
            <pc:sldLayoutMk cId="1756492794" sldId="2147483848"/>
          </pc:sldLayoutMkLst>
        </pc:sldLayoutChg>
        <pc:sldLayoutChg chg="add del mod replId">
          <pc:chgData name="Saira Ali" userId="S::sairaali@tarbiyahacademy.org::035ea57f-0094-44fc-bf25-e0202051fb14" providerId="AD" clId="Web-{83957613-DB26-1426-D0B9-534437ABD5A3}" dt="2021-03-09T18:47:18.366" v="2"/>
          <pc:sldLayoutMkLst>
            <pc:docMk/>
            <pc:sldMasterMk cId="2387716378" sldId="2147483834"/>
            <pc:sldLayoutMk cId="1881563845" sldId="2147483849"/>
          </pc:sldLayoutMkLst>
        </pc:sldLayoutChg>
        <pc:sldLayoutChg chg="add del mod replId">
          <pc:chgData name="Saira Ali" userId="S::sairaali@tarbiyahacademy.org::035ea57f-0094-44fc-bf25-e0202051fb14" providerId="AD" clId="Web-{83957613-DB26-1426-D0B9-534437ABD5A3}" dt="2021-03-09T18:47:18.366" v="2"/>
          <pc:sldLayoutMkLst>
            <pc:docMk/>
            <pc:sldMasterMk cId="2387716378" sldId="2147483834"/>
            <pc:sldLayoutMk cId="1993404950" sldId="2147483850"/>
          </pc:sldLayoutMkLst>
        </pc:sldLayoutChg>
        <pc:sldLayoutChg chg="add del mod replId">
          <pc:chgData name="Saira Ali" userId="S::sairaali@tarbiyahacademy.org::035ea57f-0094-44fc-bf25-e0202051fb14" providerId="AD" clId="Web-{83957613-DB26-1426-D0B9-534437ABD5A3}" dt="2021-03-09T18:47:18.366" v="2"/>
          <pc:sldLayoutMkLst>
            <pc:docMk/>
            <pc:sldMasterMk cId="2387716378" sldId="2147483834"/>
            <pc:sldLayoutMk cId="1281776370" sldId="2147483851"/>
          </pc:sldLayoutMkLst>
        </pc:sldLayoutChg>
      </pc:sldMasterChg>
      <pc:sldMasterChg chg="add del modTransition addSldLayout delSldLayout modSldLayout">
        <pc:chgData name="Saira Ali" userId="S::sairaali@tarbiyahacademy.org::035ea57f-0094-44fc-bf25-e0202051fb14" providerId="AD" clId="Web-{83957613-DB26-1426-D0B9-534437ABD5A3}" dt="2021-03-09T18:53:28.810" v="23"/>
        <pc:sldMasterMkLst>
          <pc:docMk/>
          <pc:sldMasterMk cId="1731408350" sldId="2147483852"/>
        </pc:sldMasterMkLst>
        <pc:sldLayoutChg chg="add del mod replId">
          <pc:chgData name="Saira Ali" userId="S::sairaali@tarbiyahacademy.org::035ea57f-0094-44fc-bf25-e0202051fb14" providerId="AD" clId="Web-{83957613-DB26-1426-D0B9-534437ABD5A3}" dt="2021-03-09T18:53:28.810" v="23"/>
          <pc:sldLayoutMkLst>
            <pc:docMk/>
            <pc:sldMasterMk cId="1731408350" sldId="2147483852"/>
            <pc:sldLayoutMk cId="3044683771" sldId="2147483853"/>
          </pc:sldLayoutMkLst>
        </pc:sldLayoutChg>
        <pc:sldLayoutChg chg="add del mod replId">
          <pc:chgData name="Saira Ali" userId="S::sairaali@tarbiyahacademy.org::035ea57f-0094-44fc-bf25-e0202051fb14" providerId="AD" clId="Web-{83957613-DB26-1426-D0B9-534437ABD5A3}" dt="2021-03-09T18:53:28.810" v="23"/>
          <pc:sldLayoutMkLst>
            <pc:docMk/>
            <pc:sldMasterMk cId="1731408350" sldId="2147483852"/>
            <pc:sldLayoutMk cId="8223647" sldId="2147483854"/>
          </pc:sldLayoutMkLst>
        </pc:sldLayoutChg>
        <pc:sldLayoutChg chg="add del mod replId">
          <pc:chgData name="Saira Ali" userId="S::sairaali@tarbiyahacademy.org::035ea57f-0094-44fc-bf25-e0202051fb14" providerId="AD" clId="Web-{83957613-DB26-1426-D0B9-534437ABD5A3}" dt="2021-03-09T18:53:28.810" v="23"/>
          <pc:sldLayoutMkLst>
            <pc:docMk/>
            <pc:sldMasterMk cId="1731408350" sldId="2147483852"/>
            <pc:sldLayoutMk cId="1643479072" sldId="2147483855"/>
          </pc:sldLayoutMkLst>
        </pc:sldLayoutChg>
        <pc:sldLayoutChg chg="add del mod replId">
          <pc:chgData name="Saira Ali" userId="S::sairaali@tarbiyahacademy.org::035ea57f-0094-44fc-bf25-e0202051fb14" providerId="AD" clId="Web-{83957613-DB26-1426-D0B9-534437ABD5A3}" dt="2021-03-09T18:53:28.810" v="23"/>
          <pc:sldLayoutMkLst>
            <pc:docMk/>
            <pc:sldMasterMk cId="1731408350" sldId="2147483852"/>
            <pc:sldLayoutMk cId="4032415283" sldId="2147483856"/>
          </pc:sldLayoutMkLst>
        </pc:sldLayoutChg>
        <pc:sldLayoutChg chg="add del mod replId">
          <pc:chgData name="Saira Ali" userId="S::sairaali@tarbiyahacademy.org::035ea57f-0094-44fc-bf25-e0202051fb14" providerId="AD" clId="Web-{83957613-DB26-1426-D0B9-534437ABD5A3}" dt="2021-03-09T18:53:28.810" v="23"/>
          <pc:sldLayoutMkLst>
            <pc:docMk/>
            <pc:sldMasterMk cId="1731408350" sldId="2147483852"/>
            <pc:sldLayoutMk cId="1837007982" sldId="2147483857"/>
          </pc:sldLayoutMkLst>
        </pc:sldLayoutChg>
        <pc:sldLayoutChg chg="add del mod replId">
          <pc:chgData name="Saira Ali" userId="S::sairaali@tarbiyahacademy.org::035ea57f-0094-44fc-bf25-e0202051fb14" providerId="AD" clId="Web-{83957613-DB26-1426-D0B9-534437ABD5A3}" dt="2021-03-09T18:53:28.810" v="23"/>
          <pc:sldLayoutMkLst>
            <pc:docMk/>
            <pc:sldMasterMk cId="1731408350" sldId="2147483852"/>
            <pc:sldLayoutMk cId="234086387" sldId="2147483858"/>
          </pc:sldLayoutMkLst>
        </pc:sldLayoutChg>
        <pc:sldLayoutChg chg="add del mod replId">
          <pc:chgData name="Saira Ali" userId="S::sairaali@tarbiyahacademy.org::035ea57f-0094-44fc-bf25-e0202051fb14" providerId="AD" clId="Web-{83957613-DB26-1426-D0B9-534437ABD5A3}" dt="2021-03-09T18:53:28.810" v="23"/>
          <pc:sldLayoutMkLst>
            <pc:docMk/>
            <pc:sldMasterMk cId="1731408350" sldId="2147483852"/>
            <pc:sldLayoutMk cId="3072035786" sldId="2147483859"/>
          </pc:sldLayoutMkLst>
        </pc:sldLayoutChg>
        <pc:sldLayoutChg chg="add del mod replId">
          <pc:chgData name="Saira Ali" userId="S::sairaali@tarbiyahacademy.org::035ea57f-0094-44fc-bf25-e0202051fb14" providerId="AD" clId="Web-{83957613-DB26-1426-D0B9-534437ABD5A3}" dt="2021-03-09T18:53:28.810" v="23"/>
          <pc:sldLayoutMkLst>
            <pc:docMk/>
            <pc:sldMasterMk cId="1731408350" sldId="2147483852"/>
            <pc:sldLayoutMk cId="3398523117" sldId="2147483860"/>
          </pc:sldLayoutMkLst>
        </pc:sldLayoutChg>
        <pc:sldLayoutChg chg="add del mod replId">
          <pc:chgData name="Saira Ali" userId="S::sairaali@tarbiyahacademy.org::035ea57f-0094-44fc-bf25-e0202051fb14" providerId="AD" clId="Web-{83957613-DB26-1426-D0B9-534437ABD5A3}" dt="2021-03-09T18:53:28.810" v="23"/>
          <pc:sldLayoutMkLst>
            <pc:docMk/>
            <pc:sldMasterMk cId="1731408350" sldId="2147483852"/>
            <pc:sldLayoutMk cId="552736472" sldId="2147483861"/>
          </pc:sldLayoutMkLst>
        </pc:sldLayoutChg>
        <pc:sldLayoutChg chg="add del mod replId">
          <pc:chgData name="Saira Ali" userId="S::sairaali@tarbiyahacademy.org::035ea57f-0094-44fc-bf25-e0202051fb14" providerId="AD" clId="Web-{83957613-DB26-1426-D0B9-534437ABD5A3}" dt="2021-03-09T18:53:28.810" v="23"/>
          <pc:sldLayoutMkLst>
            <pc:docMk/>
            <pc:sldMasterMk cId="1731408350" sldId="2147483852"/>
            <pc:sldLayoutMk cId="427027894" sldId="2147483862"/>
          </pc:sldLayoutMkLst>
        </pc:sldLayoutChg>
        <pc:sldLayoutChg chg="add del mod replId">
          <pc:chgData name="Saira Ali" userId="S::sairaali@tarbiyahacademy.org::035ea57f-0094-44fc-bf25-e0202051fb14" providerId="AD" clId="Web-{83957613-DB26-1426-D0B9-534437ABD5A3}" dt="2021-03-09T18:53:28.810" v="23"/>
          <pc:sldLayoutMkLst>
            <pc:docMk/>
            <pc:sldMasterMk cId="1731408350" sldId="2147483852"/>
            <pc:sldLayoutMk cId="178338791" sldId="2147483863"/>
          </pc:sldLayoutMkLst>
        </pc:sldLayoutChg>
        <pc:sldLayoutChg chg="add del mod replId">
          <pc:chgData name="Saira Ali" userId="S::sairaali@tarbiyahacademy.org::035ea57f-0094-44fc-bf25-e0202051fb14" providerId="AD" clId="Web-{83957613-DB26-1426-D0B9-534437ABD5A3}" dt="2021-03-09T18:53:28.810" v="23"/>
          <pc:sldLayoutMkLst>
            <pc:docMk/>
            <pc:sldMasterMk cId="1731408350" sldId="2147483852"/>
            <pc:sldLayoutMk cId="1058304300" sldId="2147483864"/>
          </pc:sldLayoutMkLst>
        </pc:sldLayoutChg>
        <pc:sldLayoutChg chg="add del mod replId">
          <pc:chgData name="Saira Ali" userId="S::sairaali@tarbiyahacademy.org::035ea57f-0094-44fc-bf25-e0202051fb14" providerId="AD" clId="Web-{83957613-DB26-1426-D0B9-534437ABD5A3}" dt="2021-03-09T18:53:28.810" v="23"/>
          <pc:sldLayoutMkLst>
            <pc:docMk/>
            <pc:sldMasterMk cId="1731408350" sldId="2147483852"/>
            <pc:sldLayoutMk cId="242672515" sldId="2147483865"/>
          </pc:sldLayoutMkLst>
        </pc:sldLayoutChg>
        <pc:sldLayoutChg chg="add del mod replId">
          <pc:chgData name="Saira Ali" userId="S::sairaali@tarbiyahacademy.org::035ea57f-0094-44fc-bf25-e0202051fb14" providerId="AD" clId="Web-{83957613-DB26-1426-D0B9-534437ABD5A3}" dt="2021-03-09T18:53:28.810" v="23"/>
          <pc:sldLayoutMkLst>
            <pc:docMk/>
            <pc:sldMasterMk cId="1731408350" sldId="2147483852"/>
            <pc:sldLayoutMk cId="3945766388" sldId="2147483866"/>
          </pc:sldLayoutMkLst>
        </pc:sldLayoutChg>
        <pc:sldLayoutChg chg="add del mod replId">
          <pc:chgData name="Saira Ali" userId="S::sairaali@tarbiyahacademy.org::035ea57f-0094-44fc-bf25-e0202051fb14" providerId="AD" clId="Web-{83957613-DB26-1426-D0B9-534437ABD5A3}" dt="2021-03-09T18:53:28.810" v="23"/>
          <pc:sldLayoutMkLst>
            <pc:docMk/>
            <pc:sldMasterMk cId="1731408350" sldId="2147483852"/>
            <pc:sldLayoutMk cId="850277346" sldId="2147483867"/>
          </pc:sldLayoutMkLst>
        </pc:sldLayoutChg>
        <pc:sldLayoutChg chg="add del mod replId">
          <pc:chgData name="Saira Ali" userId="S::sairaali@tarbiyahacademy.org::035ea57f-0094-44fc-bf25-e0202051fb14" providerId="AD" clId="Web-{83957613-DB26-1426-D0B9-534437ABD5A3}" dt="2021-03-09T18:53:28.810" v="23"/>
          <pc:sldLayoutMkLst>
            <pc:docMk/>
            <pc:sldMasterMk cId="1731408350" sldId="2147483852"/>
            <pc:sldLayoutMk cId="4032080353" sldId="2147483868"/>
          </pc:sldLayoutMkLst>
        </pc:sldLayoutChg>
        <pc:sldLayoutChg chg="add del mod replId">
          <pc:chgData name="Saira Ali" userId="S::sairaali@tarbiyahacademy.org::035ea57f-0094-44fc-bf25-e0202051fb14" providerId="AD" clId="Web-{83957613-DB26-1426-D0B9-534437ABD5A3}" dt="2021-03-09T18:53:28.810" v="23"/>
          <pc:sldLayoutMkLst>
            <pc:docMk/>
            <pc:sldMasterMk cId="1731408350" sldId="2147483852"/>
            <pc:sldLayoutMk cId="3573980935" sldId="2147483869"/>
          </pc:sldLayoutMkLst>
        </pc:sldLayoutChg>
      </pc:sldMasterChg>
      <pc:sldMasterChg chg="add del modTransition addSldLayout delSldLayout modSldLayout">
        <pc:chgData name="Saira Ali" userId="S::sairaali@tarbiyahacademy.org::035ea57f-0094-44fc-bf25-e0202051fb14" providerId="AD" clId="Web-{83957613-DB26-1426-D0B9-534437ABD5A3}" dt="2021-03-09T18:55:03.484" v="31"/>
        <pc:sldMasterMkLst>
          <pc:docMk/>
          <pc:sldMasterMk cId="2660775381" sldId="2147483870"/>
        </pc:sldMasterMkLst>
        <pc:sldLayoutChg chg="add del mod replId">
          <pc:chgData name="Saira Ali" userId="S::sairaali@tarbiyahacademy.org::035ea57f-0094-44fc-bf25-e0202051fb14" providerId="AD" clId="Web-{83957613-DB26-1426-D0B9-534437ABD5A3}" dt="2021-03-09T18:55:03.484" v="31"/>
          <pc:sldLayoutMkLst>
            <pc:docMk/>
            <pc:sldMasterMk cId="2660775381" sldId="2147483870"/>
            <pc:sldLayoutMk cId="1832476024" sldId="2147483871"/>
          </pc:sldLayoutMkLst>
        </pc:sldLayoutChg>
        <pc:sldLayoutChg chg="add del mod replId">
          <pc:chgData name="Saira Ali" userId="S::sairaali@tarbiyahacademy.org::035ea57f-0094-44fc-bf25-e0202051fb14" providerId="AD" clId="Web-{83957613-DB26-1426-D0B9-534437ABD5A3}" dt="2021-03-09T18:55:03.484" v="31"/>
          <pc:sldLayoutMkLst>
            <pc:docMk/>
            <pc:sldMasterMk cId="2660775381" sldId="2147483870"/>
            <pc:sldLayoutMk cId="3985659844" sldId="2147483872"/>
          </pc:sldLayoutMkLst>
        </pc:sldLayoutChg>
        <pc:sldLayoutChg chg="add del mod replId">
          <pc:chgData name="Saira Ali" userId="S::sairaali@tarbiyahacademy.org::035ea57f-0094-44fc-bf25-e0202051fb14" providerId="AD" clId="Web-{83957613-DB26-1426-D0B9-534437ABD5A3}" dt="2021-03-09T18:55:03.484" v="31"/>
          <pc:sldLayoutMkLst>
            <pc:docMk/>
            <pc:sldMasterMk cId="2660775381" sldId="2147483870"/>
            <pc:sldLayoutMk cId="1090998114" sldId="2147483873"/>
          </pc:sldLayoutMkLst>
        </pc:sldLayoutChg>
        <pc:sldLayoutChg chg="add del mod replId">
          <pc:chgData name="Saira Ali" userId="S::sairaali@tarbiyahacademy.org::035ea57f-0094-44fc-bf25-e0202051fb14" providerId="AD" clId="Web-{83957613-DB26-1426-D0B9-534437ABD5A3}" dt="2021-03-09T18:55:03.484" v="31"/>
          <pc:sldLayoutMkLst>
            <pc:docMk/>
            <pc:sldMasterMk cId="2660775381" sldId="2147483870"/>
            <pc:sldLayoutMk cId="2866192392" sldId="2147483874"/>
          </pc:sldLayoutMkLst>
        </pc:sldLayoutChg>
        <pc:sldLayoutChg chg="add del mod replId">
          <pc:chgData name="Saira Ali" userId="S::sairaali@tarbiyahacademy.org::035ea57f-0094-44fc-bf25-e0202051fb14" providerId="AD" clId="Web-{83957613-DB26-1426-D0B9-534437ABD5A3}" dt="2021-03-09T18:55:03.484" v="31"/>
          <pc:sldLayoutMkLst>
            <pc:docMk/>
            <pc:sldMasterMk cId="2660775381" sldId="2147483870"/>
            <pc:sldLayoutMk cId="2324967690" sldId="2147483875"/>
          </pc:sldLayoutMkLst>
        </pc:sldLayoutChg>
        <pc:sldLayoutChg chg="add del mod replId">
          <pc:chgData name="Saira Ali" userId="S::sairaali@tarbiyahacademy.org::035ea57f-0094-44fc-bf25-e0202051fb14" providerId="AD" clId="Web-{83957613-DB26-1426-D0B9-534437ABD5A3}" dt="2021-03-09T18:55:03.484" v="31"/>
          <pc:sldLayoutMkLst>
            <pc:docMk/>
            <pc:sldMasterMk cId="2660775381" sldId="2147483870"/>
            <pc:sldLayoutMk cId="3184116543" sldId="2147483876"/>
          </pc:sldLayoutMkLst>
        </pc:sldLayoutChg>
        <pc:sldLayoutChg chg="add del mod replId">
          <pc:chgData name="Saira Ali" userId="S::sairaali@tarbiyahacademy.org::035ea57f-0094-44fc-bf25-e0202051fb14" providerId="AD" clId="Web-{83957613-DB26-1426-D0B9-534437ABD5A3}" dt="2021-03-09T18:55:03.484" v="31"/>
          <pc:sldLayoutMkLst>
            <pc:docMk/>
            <pc:sldMasterMk cId="2660775381" sldId="2147483870"/>
            <pc:sldLayoutMk cId="3997790409" sldId="2147483877"/>
          </pc:sldLayoutMkLst>
        </pc:sldLayoutChg>
        <pc:sldLayoutChg chg="add del mod replId">
          <pc:chgData name="Saira Ali" userId="S::sairaali@tarbiyahacademy.org::035ea57f-0094-44fc-bf25-e0202051fb14" providerId="AD" clId="Web-{83957613-DB26-1426-D0B9-534437ABD5A3}" dt="2021-03-09T18:55:03.484" v="31"/>
          <pc:sldLayoutMkLst>
            <pc:docMk/>
            <pc:sldMasterMk cId="2660775381" sldId="2147483870"/>
            <pc:sldLayoutMk cId="3870561434" sldId="2147483878"/>
          </pc:sldLayoutMkLst>
        </pc:sldLayoutChg>
        <pc:sldLayoutChg chg="add del mod replId">
          <pc:chgData name="Saira Ali" userId="S::sairaali@tarbiyahacademy.org::035ea57f-0094-44fc-bf25-e0202051fb14" providerId="AD" clId="Web-{83957613-DB26-1426-D0B9-534437ABD5A3}" dt="2021-03-09T18:55:03.484" v="31"/>
          <pc:sldLayoutMkLst>
            <pc:docMk/>
            <pc:sldMasterMk cId="2660775381" sldId="2147483870"/>
            <pc:sldLayoutMk cId="3161404203" sldId="2147483879"/>
          </pc:sldLayoutMkLst>
        </pc:sldLayoutChg>
        <pc:sldLayoutChg chg="add del mod replId">
          <pc:chgData name="Saira Ali" userId="S::sairaali@tarbiyahacademy.org::035ea57f-0094-44fc-bf25-e0202051fb14" providerId="AD" clId="Web-{83957613-DB26-1426-D0B9-534437ABD5A3}" dt="2021-03-09T18:55:03.484" v="31"/>
          <pc:sldLayoutMkLst>
            <pc:docMk/>
            <pc:sldMasterMk cId="2660775381" sldId="2147483870"/>
            <pc:sldLayoutMk cId="1897725710" sldId="2147483880"/>
          </pc:sldLayoutMkLst>
        </pc:sldLayoutChg>
        <pc:sldLayoutChg chg="add del mod replId">
          <pc:chgData name="Saira Ali" userId="S::sairaali@tarbiyahacademy.org::035ea57f-0094-44fc-bf25-e0202051fb14" providerId="AD" clId="Web-{83957613-DB26-1426-D0B9-534437ABD5A3}" dt="2021-03-09T18:55:03.484" v="31"/>
          <pc:sldLayoutMkLst>
            <pc:docMk/>
            <pc:sldMasterMk cId="2660775381" sldId="2147483870"/>
            <pc:sldLayoutMk cId="975399209" sldId="2147483881"/>
          </pc:sldLayoutMkLst>
        </pc:sldLayoutChg>
        <pc:sldLayoutChg chg="add del mod replId">
          <pc:chgData name="Saira Ali" userId="S::sairaali@tarbiyahacademy.org::035ea57f-0094-44fc-bf25-e0202051fb14" providerId="AD" clId="Web-{83957613-DB26-1426-D0B9-534437ABD5A3}" dt="2021-03-09T18:55:03.484" v="31"/>
          <pc:sldLayoutMkLst>
            <pc:docMk/>
            <pc:sldMasterMk cId="2660775381" sldId="2147483870"/>
            <pc:sldLayoutMk cId="2481117344" sldId="2147483882"/>
          </pc:sldLayoutMkLst>
        </pc:sldLayoutChg>
        <pc:sldLayoutChg chg="add del mod replId">
          <pc:chgData name="Saira Ali" userId="S::sairaali@tarbiyahacademy.org::035ea57f-0094-44fc-bf25-e0202051fb14" providerId="AD" clId="Web-{83957613-DB26-1426-D0B9-534437ABD5A3}" dt="2021-03-09T18:55:03.484" v="31"/>
          <pc:sldLayoutMkLst>
            <pc:docMk/>
            <pc:sldMasterMk cId="2660775381" sldId="2147483870"/>
            <pc:sldLayoutMk cId="2384001748" sldId="2147483883"/>
          </pc:sldLayoutMkLst>
        </pc:sldLayoutChg>
        <pc:sldLayoutChg chg="add del mod replId">
          <pc:chgData name="Saira Ali" userId="S::sairaali@tarbiyahacademy.org::035ea57f-0094-44fc-bf25-e0202051fb14" providerId="AD" clId="Web-{83957613-DB26-1426-D0B9-534437ABD5A3}" dt="2021-03-09T18:55:03.484" v="31"/>
          <pc:sldLayoutMkLst>
            <pc:docMk/>
            <pc:sldMasterMk cId="2660775381" sldId="2147483870"/>
            <pc:sldLayoutMk cId="2724834863" sldId="2147483884"/>
          </pc:sldLayoutMkLst>
        </pc:sldLayoutChg>
        <pc:sldLayoutChg chg="add del mod replId">
          <pc:chgData name="Saira Ali" userId="S::sairaali@tarbiyahacademy.org::035ea57f-0094-44fc-bf25-e0202051fb14" providerId="AD" clId="Web-{83957613-DB26-1426-D0B9-534437ABD5A3}" dt="2021-03-09T18:55:03.484" v="31"/>
          <pc:sldLayoutMkLst>
            <pc:docMk/>
            <pc:sldMasterMk cId="2660775381" sldId="2147483870"/>
            <pc:sldLayoutMk cId="3702841368" sldId="2147483885"/>
          </pc:sldLayoutMkLst>
        </pc:sldLayoutChg>
        <pc:sldLayoutChg chg="add del mod replId">
          <pc:chgData name="Saira Ali" userId="S::sairaali@tarbiyahacademy.org::035ea57f-0094-44fc-bf25-e0202051fb14" providerId="AD" clId="Web-{83957613-DB26-1426-D0B9-534437ABD5A3}" dt="2021-03-09T18:55:03.484" v="31"/>
          <pc:sldLayoutMkLst>
            <pc:docMk/>
            <pc:sldMasterMk cId="2660775381" sldId="2147483870"/>
            <pc:sldLayoutMk cId="3044089325" sldId="2147483886"/>
          </pc:sldLayoutMkLst>
        </pc:sldLayoutChg>
        <pc:sldLayoutChg chg="add del mod replId">
          <pc:chgData name="Saira Ali" userId="S::sairaali@tarbiyahacademy.org::035ea57f-0094-44fc-bf25-e0202051fb14" providerId="AD" clId="Web-{83957613-DB26-1426-D0B9-534437ABD5A3}" dt="2021-03-09T18:55:03.484" v="31"/>
          <pc:sldLayoutMkLst>
            <pc:docMk/>
            <pc:sldMasterMk cId="2660775381" sldId="2147483870"/>
            <pc:sldLayoutMk cId="4197330451" sldId="2147483887"/>
          </pc:sldLayoutMkLst>
        </pc:sldLayoutChg>
      </pc:sldMasterChg>
      <pc:sldMasterChg chg="add modTransition addSldLayout modSldLayout">
        <pc:chgData name="Saira Ali" userId="S::sairaali@tarbiyahacademy.org::035ea57f-0094-44fc-bf25-e0202051fb14" providerId="AD" clId="Web-{83957613-DB26-1426-D0B9-534437ABD5A3}" dt="2021-03-09T18:55:03.484" v="31"/>
        <pc:sldMasterMkLst>
          <pc:docMk/>
          <pc:sldMasterMk cId="2080321040" sldId="2147483888"/>
        </pc:sldMasterMkLst>
        <pc:sldLayoutChg chg="add mod replId">
          <pc:chgData name="Saira Ali" userId="S::sairaali@tarbiyahacademy.org::035ea57f-0094-44fc-bf25-e0202051fb14" providerId="AD" clId="Web-{83957613-DB26-1426-D0B9-534437ABD5A3}" dt="2021-03-09T18:55:03.484" v="31"/>
          <pc:sldLayoutMkLst>
            <pc:docMk/>
            <pc:sldMasterMk cId="2080321040" sldId="2147483888"/>
            <pc:sldLayoutMk cId="2877657523" sldId="2147483889"/>
          </pc:sldLayoutMkLst>
        </pc:sldLayoutChg>
        <pc:sldLayoutChg chg="add mod replId">
          <pc:chgData name="Saira Ali" userId="S::sairaali@tarbiyahacademy.org::035ea57f-0094-44fc-bf25-e0202051fb14" providerId="AD" clId="Web-{83957613-DB26-1426-D0B9-534437ABD5A3}" dt="2021-03-09T18:55:03.484" v="31"/>
          <pc:sldLayoutMkLst>
            <pc:docMk/>
            <pc:sldMasterMk cId="2080321040" sldId="2147483888"/>
            <pc:sldLayoutMk cId="4008768902" sldId="2147483890"/>
          </pc:sldLayoutMkLst>
        </pc:sldLayoutChg>
        <pc:sldLayoutChg chg="add mod replId">
          <pc:chgData name="Saira Ali" userId="S::sairaali@tarbiyahacademy.org::035ea57f-0094-44fc-bf25-e0202051fb14" providerId="AD" clId="Web-{83957613-DB26-1426-D0B9-534437ABD5A3}" dt="2021-03-09T18:55:03.484" v="31"/>
          <pc:sldLayoutMkLst>
            <pc:docMk/>
            <pc:sldMasterMk cId="2080321040" sldId="2147483888"/>
            <pc:sldLayoutMk cId="266602699" sldId="2147483891"/>
          </pc:sldLayoutMkLst>
        </pc:sldLayoutChg>
        <pc:sldLayoutChg chg="add mod replId">
          <pc:chgData name="Saira Ali" userId="S::sairaali@tarbiyahacademy.org::035ea57f-0094-44fc-bf25-e0202051fb14" providerId="AD" clId="Web-{83957613-DB26-1426-D0B9-534437ABD5A3}" dt="2021-03-09T18:55:03.484" v="31"/>
          <pc:sldLayoutMkLst>
            <pc:docMk/>
            <pc:sldMasterMk cId="2080321040" sldId="2147483888"/>
            <pc:sldLayoutMk cId="426882795" sldId="2147483892"/>
          </pc:sldLayoutMkLst>
        </pc:sldLayoutChg>
        <pc:sldLayoutChg chg="add mod replId">
          <pc:chgData name="Saira Ali" userId="S::sairaali@tarbiyahacademy.org::035ea57f-0094-44fc-bf25-e0202051fb14" providerId="AD" clId="Web-{83957613-DB26-1426-D0B9-534437ABD5A3}" dt="2021-03-09T18:55:03.484" v="31"/>
          <pc:sldLayoutMkLst>
            <pc:docMk/>
            <pc:sldMasterMk cId="2080321040" sldId="2147483888"/>
            <pc:sldLayoutMk cId="462128209" sldId="2147483893"/>
          </pc:sldLayoutMkLst>
        </pc:sldLayoutChg>
        <pc:sldLayoutChg chg="add mod replId">
          <pc:chgData name="Saira Ali" userId="S::sairaali@tarbiyahacademy.org::035ea57f-0094-44fc-bf25-e0202051fb14" providerId="AD" clId="Web-{83957613-DB26-1426-D0B9-534437ABD5A3}" dt="2021-03-09T18:55:03.484" v="31"/>
          <pc:sldLayoutMkLst>
            <pc:docMk/>
            <pc:sldMasterMk cId="2080321040" sldId="2147483888"/>
            <pc:sldLayoutMk cId="2160530592" sldId="2147483894"/>
          </pc:sldLayoutMkLst>
        </pc:sldLayoutChg>
        <pc:sldLayoutChg chg="add mod replId">
          <pc:chgData name="Saira Ali" userId="S::sairaali@tarbiyahacademy.org::035ea57f-0094-44fc-bf25-e0202051fb14" providerId="AD" clId="Web-{83957613-DB26-1426-D0B9-534437ABD5A3}" dt="2021-03-09T18:55:03.484" v="31"/>
          <pc:sldLayoutMkLst>
            <pc:docMk/>
            <pc:sldMasterMk cId="2080321040" sldId="2147483888"/>
            <pc:sldLayoutMk cId="3114920920" sldId="2147483895"/>
          </pc:sldLayoutMkLst>
        </pc:sldLayoutChg>
        <pc:sldLayoutChg chg="add mod replId">
          <pc:chgData name="Saira Ali" userId="S::sairaali@tarbiyahacademy.org::035ea57f-0094-44fc-bf25-e0202051fb14" providerId="AD" clId="Web-{83957613-DB26-1426-D0B9-534437ABD5A3}" dt="2021-03-09T18:55:03.484" v="31"/>
          <pc:sldLayoutMkLst>
            <pc:docMk/>
            <pc:sldMasterMk cId="2080321040" sldId="2147483888"/>
            <pc:sldLayoutMk cId="644432777" sldId="2147483896"/>
          </pc:sldLayoutMkLst>
        </pc:sldLayoutChg>
        <pc:sldLayoutChg chg="add mod replId">
          <pc:chgData name="Saira Ali" userId="S::sairaali@tarbiyahacademy.org::035ea57f-0094-44fc-bf25-e0202051fb14" providerId="AD" clId="Web-{83957613-DB26-1426-D0B9-534437ABD5A3}" dt="2021-03-09T18:55:03.484" v="31"/>
          <pc:sldLayoutMkLst>
            <pc:docMk/>
            <pc:sldMasterMk cId="2080321040" sldId="2147483888"/>
            <pc:sldLayoutMk cId="3366710549" sldId="2147483897"/>
          </pc:sldLayoutMkLst>
        </pc:sldLayoutChg>
        <pc:sldLayoutChg chg="add mod replId">
          <pc:chgData name="Saira Ali" userId="S::sairaali@tarbiyahacademy.org::035ea57f-0094-44fc-bf25-e0202051fb14" providerId="AD" clId="Web-{83957613-DB26-1426-D0B9-534437ABD5A3}" dt="2021-03-09T18:55:03.484" v="31"/>
          <pc:sldLayoutMkLst>
            <pc:docMk/>
            <pc:sldMasterMk cId="2080321040" sldId="2147483888"/>
            <pc:sldLayoutMk cId="2334666727" sldId="2147483898"/>
          </pc:sldLayoutMkLst>
        </pc:sldLayoutChg>
        <pc:sldLayoutChg chg="add mod replId">
          <pc:chgData name="Saira Ali" userId="S::sairaali@tarbiyahacademy.org::035ea57f-0094-44fc-bf25-e0202051fb14" providerId="AD" clId="Web-{83957613-DB26-1426-D0B9-534437ABD5A3}" dt="2021-03-09T18:55:03.484" v="31"/>
          <pc:sldLayoutMkLst>
            <pc:docMk/>
            <pc:sldMasterMk cId="2080321040" sldId="2147483888"/>
            <pc:sldLayoutMk cId="2795668810" sldId="2147483899"/>
          </pc:sldLayoutMkLst>
        </pc:sldLayoutChg>
        <pc:sldLayoutChg chg="add mod replId">
          <pc:chgData name="Saira Ali" userId="S::sairaali@tarbiyahacademy.org::035ea57f-0094-44fc-bf25-e0202051fb14" providerId="AD" clId="Web-{83957613-DB26-1426-D0B9-534437ABD5A3}" dt="2021-03-09T18:55:03.484" v="31"/>
          <pc:sldLayoutMkLst>
            <pc:docMk/>
            <pc:sldMasterMk cId="2080321040" sldId="2147483888"/>
            <pc:sldLayoutMk cId="2490954122" sldId="2147483900"/>
          </pc:sldLayoutMkLst>
        </pc:sldLayoutChg>
        <pc:sldLayoutChg chg="add mod replId">
          <pc:chgData name="Saira Ali" userId="S::sairaali@tarbiyahacademy.org::035ea57f-0094-44fc-bf25-e0202051fb14" providerId="AD" clId="Web-{83957613-DB26-1426-D0B9-534437ABD5A3}" dt="2021-03-09T18:55:03.484" v="31"/>
          <pc:sldLayoutMkLst>
            <pc:docMk/>
            <pc:sldMasterMk cId="2080321040" sldId="2147483888"/>
            <pc:sldLayoutMk cId="2320429220" sldId="2147483901"/>
          </pc:sldLayoutMkLst>
        </pc:sldLayoutChg>
        <pc:sldLayoutChg chg="add mod replId">
          <pc:chgData name="Saira Ali" userId="S::sairaali@tarbiyahacademy.org::035ea57f-0094-44fc-bf25-e0202051fb14" providerId="AD" clId="Web-{83957613-DB26-1426-D0B9-534437ABD5A3}" dt="2021-03-09T18:55:03.484" v="31"/>
          <pc:sldLayoutMkLst>
            <pc:docMk/>
            <pc:sldMasterMk cId="2080321040" sldId="2147483888"/>
            <pc:sldLayoutMk cId="1579543731" sldId="2147483902"/>
          </pc:sldLayoutMkLst>
        </pc:sldLayoutChg>
        <pc:sldLayoutChg chg="add mod replId">
          <pc:chgData name="Saira Ali" userId="S::sairaali@tarbiyahacademy.org::035ea57f-0094-44fc-bf25-e0202051fb14" providerId="AD" clId="Web-{83957613-DB26-1426-D0B9-534437ABD5A3}" dt="2021-03-09T18:55:03.484" v="31"/>
          <pc:sldLayoutMkLst>
            <pc:docMk/>
            <pc:sldMasterMk cId="2080321040" sldId="2147483888"/>
            <pc:sldLayoutMk cId="1028243068" sldId="2147483903"/>
          </pc:sldLayoutMkLst>
        </pc:sldLayoutChg>
        <pc:sldLayoutChg chg="add mod replId">
          <pc:chgData name="Saira Ali" userId="S::sairaali@tarbiyahacademy.org::035ea57f-0094-44fc-bf25-e0202051fb14" providerId="AD" clId="Web-{83957613-DB26-1426-D0B9-534437ABD5A3}" dt="2021-03-09T18:55:03.484" v="31"/>
          <pc:sldLayoutMkLst>
            <pc:docMk/>
            <pc:sldMasterMk cId="2080321040" sldId="2147483888"/>
            <pc:sldLayoutMk cId="3627300221" sldId="2147483904"/>
          </pc:sldLayoutMkLst>
        </pc:sldLayoutChg>
        <pc:sldLayoutChg chg="add mod replId">
          <pc:chgData name="Saira Ali" userId="S::sairaali@tarbiyahacademy.org::035ea57f-0094-44fc-bf25-e0202051fb14" providerId="AD" clId="Web-{83957613-DB26-1426-D0B9-534437ABD5A3}" dt="2021-03-09T18:55:03.484" v="31"/>
          <pc:sldLayoutMkLst>
            <pc:docMk/>
            <pc:sldMasterMk cId="2080321040" sldId="2147483888"/>
            <pc:sldLayoutMk cId="1136165856" sldId="2147483905"/>
          </pc:sldLayoutMkLst>
        </pc:sldLayoutChg>
      </pc:sldMasterChg>
      <pc:sldMasterChg chg="del delSldLayout">
        <pc:chgData name="Saira Ali" userId="S::sairaali@tarbiyahacademy.org::035ea57f-0094-44fc-bf25-e0202051fb14" providerId="AD" clId="Web-{83957613-DB26-1426-D0B9-534437ABD5A3}" dt="2021-03-09T19:24:18.125" v="35"/>
        <pc:sldMasterMkLst>
          <pc:docMk/>
          <pc:sldMasterMk cId="1943039649" sldId="2147483942"/>
        </pc:sldMasterMkLst>
        <pc:sldLayoutChg chg="del">
          <pc:chgData name="Saira Ali" userId="S::sairaali@tarbiyahacademy.org::035ea57f-0094-44fc-bf25-e0202051fb14" providerId="AD" clId="Web-{83957613-DB26-1426-D0B9-534437ABD5A3}" dt="2021-03-09T19:24:18.125" v="35"/>
          <pc:sldLayoutMkLst>
            <pc:docMk/>
            <pc:sldMasterMk cId="1943039649" sldId="2147483942"/>
            <pc:sldLayoutMk cId="1467809681" sldId="2147483943"/>
          </pc:sldLayoutMkLst>
        </pc:sldLayoutChg>
        <pc:sldLayoutChg chg="del">
          <pc:chgData name="Saira Ali" userId="S::sairaali@tarbiyahacademy.org::035ea57f-0094-44fc-bf25-e0202051fb14" providerId="AD" clId="Web-{83957613-DB26-1426-D0B9-534437ABD5A3}" dt="2021-03-09T19:24:18.125" v="35"/>
          <pc:sldLayoutMkLst>
            <pc:docMk/>
            <pc:sldMasterMk cId="1943039649" sldId="2147483942"/>
            <pc:sldLayoutMk cId="3229857463" sldId="2147483944"/>
          </pc:sldLayoutMkLst>
        </pc:sldLayoutChg>
        <pc:sldLayoutChg chg="del">
          <pc:chgData name="Saira Ali" userId="S::sairaali@tarbiyahacademy.org::035ea57f-0094-44fc-bf25-e0202051fb14" providerId="AD" clId="Web-{83957613-DB26-1426-D0B9-534437ABD5A3}" dt="2021-03-09T19:24:18.125" v="35"/>
          <pc:sldLayoutMkLst>
            <pc:docMk/>
            <pc:sldMasterMk cId="1943039649" sldId="2147483942"/>
            <pc:sldLayoutMk cId="251423392" sldId="2147483945"/>
          </pc:sldLayoutMkLst>
        </pc:sldLayoutChg>
        <pc:sldLayoutChg chg="del">
          <pc:chgData name="Saira Ali" userId="S::sairaali@tarbiyahacademy.org::035ea57f-0094-44fc-bf25-e0202051fb14" providerId="AD" clId="Web-{83957613-DB26-1426-D0B9-534437ABD5A3}" dt="2021-03-09T19:24:18.125" v="35"/>
          <pc:sldLayoutMkLst>
            <pc:docMk/>
            <pc:sldMasterMk cId="1943039649" sldId="2147483942"/>
            <pc:sldLayoutMk cId="3460272379" sldId="2147483946"/>
          </pc:sldLayoutMkLst>
        </pc:sldLayoutChg>
        <pc:sldLayoutChg chg="del">
          <pc:chgData name="Saira Ali" userId="S::sairaali@tarbiyahacademy.org::035ea57f-0094-44fc-bf25-e0202051fb14" providerId="AD" clId="Web-{83957613-DB26-1426-D0B9-534437ABD5A3}" dt="2021-03-09T19:24:18.125" v="35"/>
          <pc:sldLayoutMkLst>
            <pc:docMk/>
            <pc:sldMasterMk cId="1943039649" sldId="2147483942"/>
            <pc:sldLayoutMk cId="41860963" sldId="2147483947"/>
          </pc:sldLayoutMkLst>
        </pc:sldLayoutChg>
        <pc:sldLayoutChg chg="del">
          <pc:chgData name="Saira Ali" userId="S::sairaali@tarbiyahacademy.org::035ea57f-0094-44fc-bf25-e0202051fb14" providerId="AD" clId="Web-{83957613-DB26-1426-D0B9-534437ABD5A3}" dt="2021-03-09T19:24:18.125" v="35"/>
          <pc:sldLayoutMkLst>
            <pc:docMk/>
            <pc:sldMasterMk cId="1943039649" sldId="2147483942"/>
            <pc:sldLayoutMk cId="3710008284" sldId="2147483948"/>
          </pc:sldLayoutMkLst>
        </pc:sldLayoutChg>
        <pc:sldLayoutChg chg="del">
          <pc:chgData name="Saira Ali" userId="S::sairaali@tarbiyahacademy.org::035ea57f-0094-44fc-bf25-e0202051fb14" providerId="AD" clId="Web-{83957613-DB26-1426-D0B9-534437ABD5A3}" dt="2021-03-09T19:24:18.125" v="35"/>
          <pc:sldLayoutMkLst>
            <pc:docMk/>
            <pc:sldMasterMk cId="1943039649" sldId="2147483942"/>
            <pc:sldLayoutMk cId="4280089334" sldId="2147483949"/>
          </pc:sldLayoutMkLst>
        </pc:sldLayoutChg>
        <pc:sldLayoutChg chg="del">
          <pc:chgData name="Saira Ali" userId="S::sairaali@tarbiyahacademy.org::035ea57f-0094-44fc-bf25-e0202051fb14" providerId="AD" clId="Web-{83957613-DB26-1426-D0B9-534437ABD5A3}" dt="2021-03-09T19:24:18.125" v="35"/>
          <pc:sldLayoutMkLst>
            <pc:docMk/>
            <pc:sldMasterMk cId="1943039649" sldId="2147483942"/>
            <pc:sldLayoutMk cId="2268185136" sldId="2147483950"/>
          </pc:sldLayoutMkLst>
        </pc:sldLayoutChg>
        <pc:sldLayoutChg chg="del">
          <pc:chgData name="Saira Ali" userId="S::sairaali@tarbiyahacademy.org::035ea57f-0094-44fc-bf25-e0202051fb14" providerId="AD" clId="Web-{83957613-DB26-1426-D0B9-534437ABD5A3}" dt="2021-03-09T19:24:18.125" v="35"/>
          <pc:sldLayoutMkLst>
            <pc:docMk/>
            <pc:sldMasterMk cId="1943039649" sldId="2147483942"/>
            <pc:sldLayoutMk cId="2260930130" sldId="2147483951"/>
          </pc:sldLayoutMkLst>
        </pc:sldLayoutChg>
        <pc:sldLayoutChg chg="del">
          <pc:chgData name="Saira Ali" userId="S::sairaali@tarbiyahacademy.org::035ea57f-0094-44fc-bf25-e0202051fb14" providerId="AD" clId="Web-{83957613-DB26-1426-D0B9-534437ABD5A3}" dt="2021-03-09T19:24:18.125" v="35"/>
          <pc:sldLayoutMkLst>
            <pc:docMk/>
            <pc:sldMasterMk cId="1943039649" sldId="2147483942"/>
            <pc:sldLayoutMk cId="4236812157" sldId="2147483952"/>
          </pc:sldLayoutMkLst>
        </pc:sldLayoutChg>
        <pc:sldLayoutChg chg="del">
          <pc:chgData name="Saira Ali" userId="S::sairaali@tarbiyahacademy.org::035ea57f-0094-44fc-bf25-e0202051fb14" providerId="AD" clId="Web-{83957613-DB26-1426-D0B9-534437ABD5A3}" dt="2021-03-09T19:24:18.125" v="35"/>
          <pc:sldLayoutMkLst>
            <pc:docMk/>
            <pc:sldMasterMk cId="1943039649" sldId="2147483942"/>
            <pc:sldLayoutMk cId="4049748945" sldId="2147483953"/>
          </pc:sldLayoutMkLst>
        </pc:sldLayoutChg>
        <pc:sldLayoutChg chg="del">
          <pc:chgData name="Saira Ali" userId="S::sairaali@tarbiyahacademy.org::035ea57f-0094-44fc-bf25-e0202051fb14" providerId="AD" clId="Web-{83957613-DB26-1426-D0B9-534437ABD5A3}" dt="2021-03-09T19:24:18.125" v="35"/>
          <pc:sldLayoutMkLst>
            <pc:docMk/>
            <pc:sldMasterMk cId="1943039649" sldId="2147483942"/>
            <pc:sldLayoutMk cId="3465735934" sldId="2147483954"/>
          </pc:sldLayoutMkLst>
        </pc:sldLayoutChg>
        <pc:sldLayoutChg chg="del">
          <pc:chgData name="Saira Ali" userId="S::sairaali@tarbiyahacademy.org::035ea57f-0094-44fc-bf25-e0202051fb14" providerId="AD" clId="Web-{83957613-DB26-1426-D0B9-534437ABD5A3}" dt="2021-03-09T19:24:18.125" v="35"/>
          <pc:sldLayoutMkLst>
            <pc:docMk/>
            <pc:sldMasterMk cId="1943039649" sldId="2147483942"/>
            <pc:sldLayoutMk cId="2219985273" sldId="2147483955"/>
          </pc:sldLayoutMkLst>
        </pc:sldLayoutChg>
        <pc:sldLayoutChg chg="del">
          <pc:chgData name="Saira Ali" userId="S::sairaali@tarbiyahacademy.org::035ea57f-0094-44fc-bf25-e0202051fb14" providerId="AD" clId="Web-{83957613-DB26-1426-D0B9-534437ABD5A3}" dt="2021-03-09T19:24:18.125" v="35"/>
          <pc:sldLayoutMkLst>
            <pc:docMk/>
            <pc:sldMasterMk cId="1943039649" sldId="2147483942"/>
            <pc:sldLayoutMk cId="3111349583" sldId="2147483956"/>
          </pc:sldLayoutMkLst>
        </pc:sldLayoutChg>
        <pc:sldLayoutChg chg="del">
          <pc:chgData name="Saira Ali" userId="S::sairaali@tarbiyahacademy.org::035ea57f-0094-44fc-bf25-e0202051fb14" providerId="AD" clId="Web-{83957613-DB26-1426-D0B9-534437ABD5A3}" dt="2021-03-09T19:24:18.125" v="35"/>
          <pc:sldLayoutMkLst>
            <pc:docMk/>
            <pc:sldMasterMk cId="1943039649" sldId="2147483942"/>
            <pc:sldLayoutMk cId="4170014651" sldId="2147483957"/>
          </pc:sldLayoutMkLst>
        </pc:sldLayoutChg>
        <pc:sldLayoutChg chg="del">
          <pc:chgData name="Saira Ali" userId="S::sairaali@tarbiyahacademy.org::035ea57f-0094-44fc-bf25-e0202051fb14" providerId="AD" clId="Web-{83957613-DB26-1426-D0B9-534437ABD5A3}" dt="2021-03-09T19:24:18.125" v="35"/>
          <pc:sldLayoutMkLst>
            <pc:docMk/>
            <pc:sldMasterMk cId="1943039649" sldId="2147483942"/>
            <pc:sldLayoutMk cId="4037673730" sldId="2147483958"/>
          </pc:sldLayoutMkLst>
        </pc:sldLayoutChg>
        <pc:sldLayoutChg chg="del">
          <pc:chgData name="Saira Ali" userId="S::sairaali@tarbiyahacademy.org::035ea57f-0094-44fc-bf25-e0202051fb14" providerId="AD" clId="Web-{83957613-DB26-1426-D0B9-534437ABD5A3}" dt="2021-03-09T19:24:18.125" v="35"/>
          <pc:sldLayoutMkLst>
            <pc:docMk/>
            <pc:sldMasterMk cId="1943039649" sldId="2147483942"/>
            <pc:sldLayoutMk cId="2282424233" sldId="2147483959"/>
          </pc:sldLayoutMkLst>
        </pc:sldLayoutChg>
      </pc:sldMasterChg>
      <pc:sldMasterChg chg="add modTransition addSldLayout modSldLayout">
        <pc:chgData name="Saira Ali" userId="S::sairaali@tarbiyahacademy.org::035ea57f-0094-44fc-bf25-e0202051fb14" providerId="AD" clId="Web-{83957613-DB26-1426-D0B9-534437ABD5A3}" dt="2021-03-09T19:24:18.125" v="35"/>
        <pc:sldMasterMkLst>
          <pc:docMk/>
          <pc:sldMasterMk cId="588125288" sldId="2147483960"/>
        </pc:sldMasterMkLst>
        <pc:sldLayoutChg chg="add mod replId">
          <pc:chgData name="Saira Ali" userId="S::sairaali@tarbiyahacademy.org::035ea57f-0094-44fc-bf25-e0202051fb14" providerId="AD" clId="Web-{83957613-DB26-1426-D0B9-534437ABD5A3}" dt="2021-03-09T19:24:18.125" v="35"/>
          <pc:sldLayoutMkLst>
            <pc:docMk/>
            <pc:sldMasterMk cId="588125288" sldId="2147483960"/>
            <pc:sldLayoutMk cId="3521568346" sldId="2147483961"/>
          </pc:sldLayoutMkLst>
        </pc:sldLayoutChg>
        <pc:sldLayoutChg chg="add mod replId">
          <pc:chgData name="Saira Ali" userId="S::sairaali@tarbiyahacademy.org::035ea57f-0094-44fc-bf25-e0202051fb14" providerId="AD" clId="Web-{83957613-DB26-1426-D0B9-534437ABD5A3}" dt="2021-03-09T19:24:18.125" v="35"/>
          <pc:sldLayoutMkLst>
            <pc:docMk/>
            <pc:sldMasterMk cId="588125288" sldId="2147483960"/>
            <pc:sldLayoutMk cId="1758651717" sldId="2147483962"/>
          </pc:sldLayoutMkLst>
        </pc:sldLayoutChg>
        <pc:sldLayoutChg chg="add mod replId">
          <pc:chgData name="Saira Ali" userId="S::sairaali@tarbiyahacademy.org::035ea57f-0094-44fc-bf25-e0202051fb14" providerId="AD" clId="Web-{83957613-DB26-1426-D0B9-534437ABD5A3}" dt="2021-03-09T19:24:18.125" v="35"/>
          <pc:sldLayoutMkLst>
            <pc:docMk/>
            <pc:sldMasterMk cId="588125288" sldId="2147483960"/>
            <pc:sldLayoutMk cId="2442576524" sldId="2147483963"/>
          </pc:sldLayoutMkLst>
        </pc:sldLayoutChg>
        <pc:sldLayoutChg chg="add mod replId">
          <pc:chgData name="Saira Ali" userId="S::sairaali@tarbiyahacademy.org::035ea57f-0094-44fc-bf25-e0202051fb14" providerId="AD" clId="Web-{83957613-DB26-1426-D0B9-534437ABD5A3}" dt="2021-03-09T19:24:18.125" v="35"/>
          <pc:sldLayoutMkLst>
            <pc:docMk/>
            <pc:sldMasterMk cId="588125288" sldId="2147483960"/>
            <pc:sldLayoutMk cId="2111740593" sldId="2147483964"/>
          </pc:sldLayoutMkLst>
        </pc:sldLayoutChg>
        <pc:sldLayoutChg chg="add mod replId">
          <pc:chgData name="Saira Ali" userId="S::sairaali@tarbiyahacademy.org::035ea57f-0094-44fc-bf25-e0202051fb14" providerId="AD" clId="Web-{83957613-DB26-1426-D0B9-534437ABD5A3}" dt="2021-03-09T19:24:18.125" v="35"/>
          <pc:sldLayoutMkLst>
            <pc:docMk/>
            <pc:sldMasterMk cId="588125288" sldId="2147483960"/>
            <pc:sldLayoutMk cId="3053221970" sldId="2147483965"/>
          </pc:sldLayoutMkLst>
        </pc:sldLayoutChg>
        <pc:sldLayoutChg chg="add mod replId">
          <pc:chgData name="Saira Ali" userId="S::sairaali@tarbiyahacademy.org::035ea57f-0094-44fc-bf25-e0202051fb14" providerId="AD" clId="Web-{83957613-DB26-1426-D0B9-534437ABD5A3}" dt="2021-03-09T19:24:18.125" v="35"/>
          <pc:sldLayoutMkLst>
            <pc:docMk/>
            <pc:sldMasterMk cId="588125288" sldId="2147483960"/>
            <pc:sldLayoutMk cId="1692941747" sldId="2147483966"/>
          </pc:sldLayoutMkLst>
        </pc:sldLayoutChg>
        <pc:sldLayoutChg chg="add mod replId">
          <pc:chgData name="Saira Ali" userId="S::sairaali@tarbiyahacademy.org::035ea57f-0094-44fc-bf25-e0202051fb14" providerId="AD" clId="Web-{83957613-DB26-1426-D0B9-534437ABD5A3}" dt="2021-03-09T19:24:18.125" v="35"/>
          <pc:sldLayoutMkLst>
            <pc:docMk/>
            <pc:sldMasterMk cId="588125288" sldId="2147483960"/>
            <pc:sldLayoutMk cId="626214329" sldId="2147483967"/>
          </pc:sldLayoutMkLst>
        </pc:sldLayoutChg>
        <pc:sldLayoutChg chg="add mod replId">
          <pc:chgData name="Saira Ali" userId="S::sairaali@tarbiyahacademy.org::035ea57f-0094-44fc-bf25-e0202051fb14" providerId="AD" clId="Web-{83957613-DB26-1426-D0B9-534437ABD5A3}" dt="2021-03-09T19:24:18.125" v="35"/>
          <pc:sldLayoutMkLst>
            <pc:docMk/>
            <pc:sldMasterMk cId="588125288" sldId="2147483960"/>
            <pc:sldLayoutMk cId="3247577032" sldId="2147483968"/>
          </pc:sldLayoutMkLst>
        </pc:sldLayoutChg>
        <pc:sldLayoutChg chg="add mod replId">
          <pc:chgData name="Saira Ali" userId="S::sairaali@tarbiyahacademy.org::035ea57f-0094-44fc-bf25-e0202051fb14" providerId="AD" clId="Web-{83957613-DB26-1426-D0B9-534437ABD5A3}" dt="2021-03-09T19:24:18.125" v="35"/>
          <pc:sldLayoutMkLst>
            <pc:docMk/>
            <pc:sldMasterMk cId="588125288" sldId="2147483960"/>
            <pc:sldLayoutMk cId="588314645" sldId="2147483969"/>
          </pc:sldLayoutMkLst>
        </pc:sldLayoutChg>
        <pc:sldLayoutChg chg="add mod replId">
          <pc:chgData name="Saira Ali" userId="S::sairaali@tarbiyahacademy.org::035ea57f-0094-44fc-bf25-e0202051fb14" providerId="AD" clId="Web-{83957613-DB26-1426-D0B9-534437ABD5A3}" dt="2021-03-09T19:24:18.125" v="35"/>
          <pc:sldLayoutMkLst>
            <pc:docMk/>
            <pc:sldMasterMk cId="588125288" sldId="2147483960"/>
            <pc:sldLayoutMk cId="3711380628" sldId="2147483970"/>
          </pc:sldLayoutMkLst>
        </pc:sldLayoutChg>
        <pc:sldLayoutChg chg="add mod replId">
          <pc:chgData name="Saira Ali" userId="S::sairaali@tarbiyahacademy.org::035ea57f-0094-44fc-bf25-e0202051fb14" providerId="AD" clId="Web-{83957613-DB26-1426-D0B9-534437ABD5A3}" dt="2021-03-09T19:24:18.125" v="35"/>
          <pc:sldLayoutMkLst>
            <pc:docMk/>
            <pc:sldMasterMk cId="588125288" sldId="2147483960"/>
            <pc:sldLayoutMk cId="360570866" sldId="2147483971"/>
          </pc:sldLayoutMkLst>
        </pc:sldLayoutChg>
        <pc:sldLayoutChg chg="add mod replId">
          <pc:chgData name="Saira Ali" userId="S::sairaali@tarbiyahacademy.org::035ea57f-0094-44fc-bf25-e0202051fb14" providerId="AD" clId="Web-{83957613-DB26-1426-D0B9-534437ABD5A3}" dt="2021-03-09T19:24:18.125" v="35"/>
          <pc:sldLayoutMkLst>
            <pc:docMk/>
            <pc:sldMasterMk cId="588125288" sldId="2147483960"/>
            <pc:sldLayoutMk cId="280052308" sldId="2147483972"/>
          </pc:sldLayoutMkLst>
        </pc:sldLayoutChg>
        <pc:sldLayoutChg chg="add mod replId">
          <pc:chgData name="Saira Ali" userId="S::sairaali@tarbiyahacademy.org::035ea57f-0094-44fc-bf25-e0202051fb14" providerId="AD" clId="Web-{83957613-DB26-1426-D0B9-534437ABD5A3}" dt="2021-03-09T19:24:18.125" v="35"/>
          <pc:sldLayoutMkLst>
            <pc:docMk/>
            <pc:sldMasterMk cId="588125288" sldId="2147483960"/>
            <pc:sldLayoutMk cId="3966796068" sldId="2147483973"/>
          </pc:sldLayoutMkLst>
        </pc:sldLayoutChg>
        <pc:sldLayoutChg chg="add mod replId">
          <pc:chgData name="Saira Ali" userId="S::sairaali@tarbiyahacademy.org::035ea57f-0094-44fc-bf25-e0202051fb14" providerId="AD" clId="Web-{83957613-DB26-1426-D0B9-534437ABD5A3}" dt="2021-03-09T19:24:18.125" v="35"/>
          <pc:sldLayoutMkLst>
            <pc:docMk/>
            <pc:sldMasterMk cId="588125288" sldId="2147483960"/>
            <pc:sldLayoutMk cId="1802564440" sldId="2147483974"/>
          </pc:sldLayoutMkLst>
        </pc:sldLayoutChg>
        <pc:sldLayoutChg chg="add mod replId">
          <pc:chgData name="Saira Ali" userId="S::sairaali@tarbiyahacademy.org::035ea57f-0094-44fc-bf25-e0202051fb14" providerId="AD" clId="Web-{83957613-DB26-1426-D0B9-534437ABD5A3}" dt="2021-03-09T19:24:18.125" v="35"/>
          <pc:sldLayoutMkLst>
            <pc:docMk/>
            <pc:sldMasterMk cId="588125288" sldId="2147483960"/>
            <pc:sldLayoutMk cId="3386616788" sldId="2147483975"/>
          </pc:sldLayoutMkLst>
        </pc:sldLayoutChg>
        <pc:sldLayoutChg chg="add mod replId">
          <pc:chgData name="Saira Ali" userId="S::sairaali@tarbiyahacademy.org::035ea57f-0094-44fc-bf25-e0202051fb14" providerId="AD" clId="Web-{83957613-DB26-1426-D0B9-534437ABD5A3}" dt="2021-03-09T19:24:18.125" v="35"/>
          <pc:sldLayoutMkLst>
            <pc:docMk/>
            <pc:sldMasterMk cId="588125288" sldId="2147483960"/>
            <pc:sldLayoutMk cId="1018167623" sldId="2147483976"/>
          </pc:sldLayoutMkLst>
        </pc:sldLayoutChg>
        <pc:sldLayoutChg chg="add mod replId">
          <pc:chgData name="Saira Ali" userId="S::sairaali@tarbiyahacademy.org::035ea57f-0094-44fc-bf25-e0202051fb14" providerId="AD" clId="Web-{83957613-DB26-1426-D0B9-534437ABD5A3}" dt="2021-03-09T19:24:18.125" v="35"/>
          <pc:sldLayoutMkLst>
            <pc:docMk/>
            <pc:sldMasterMk cId="588125288" sldId="2147483960"/>
            <pc:sldLayoutMk cId="3732514577" sldId="2147483977"/>
          </pc:sldLayoutMkLst>
        </pc:sldLayoutChg>
      </pc:sldMasterChg>
    </pc:docChg>
  </pc:docChgLst>
  <pc:docChgLst>
    <pc:chgData name="Saira Ali" userId="S::sairaali@tarbiyahacademy.org::035ea57f-0094-44fc-bf25-e0202051fb14" providerId="AD" clId="Web-{F2B205F4-16B5-8EB0-6009-C06498EB2BDA}"/>
    <pc:docChg chg="modSld">
      <pc:chgData name="Saira Ali" userId="S::sairaali@tarbiyahacademy.org::035ea57f-0094-44fc-bf25-e0202051fb14" providerId="AD" clId="Web-{F2B205F4-16B5-8EB0-6009-C06498EB2BDA}" dt="2021-03-08T15:16:42.622" v="181" actId="20577"/>
      <pc:docMkLst>
        <pc:docMk/>
      </pc:docMkLst>
      <pc:sldChg chg="modSp modTransition">
        <pc:chgData name="Saira Ali" userId="S::sairaali@tarbiyahacademy.org::035ea57f-0094-44fc-bf25-e0202051fb14" providerId="AD" clId="Web-{F2B205F4-16B5-8EB0-6009-C06498EB2BDA}" dt="2021-03-08T15:03:59.323" v="50" actId="20577"/>
        <pc:sldMkLst>
          <pc:docMk/>
          <pc:sldMk cId="1216655410" sldId="257"/>
        </pc:sldMkLst>
        <pc:spChg chg="mod">
          <ac:chgData name="Saira Ali" userId="S::sairaali@tarbiyahacademy.org::035ea57f-0094-44fc-bf25-e0202051fb14" providerId="AD" clId="Web-{F2B205F4-16B5-8EB0-6009-C06498EB2BDA}" dt="2021-03-08T15:00:26.323" v="24" actId="20577"/>
          <ac:spMkLst>
            <pc:docMk/>
            <pc:sldMk cId="1216655410" sldId="257"/>
            <ac:spMk id="2" creationId="{567ABEAF-062D-4BD4-B315-0C1622FC7403}"/>
          </ac:spMkLst>
        </pc:spChg>
        <pc:spChg chg="mod">
          <ac:chgData name="Saira Ali" userId="S::sairaali@tarbiyahacademy.org::035ea57f-0094-44fc-bf25-e0202051fb14" providerId="AD" clId="Web-{F2B205F4-16B5-8EB0-6009-C06498EB2BDA}" dt="2021-03-08T15:03:59.323" v="50" actId="20577"/>
          <ac:spMkLst>
            <pc:docMk/>
            <pc:sldMk cId="1216655410" sldId="257"/>
            <ac:spMk id="3" creationId="{E9DED18B-0415-4312-A389-B30F0A7B0158}"/>
          </ac:spMkLst>
        </pc:spChg>
      </pc:sldChg>
      <pc:sldChg chg="modSp modTransition modNotes">
        <pc:chgData name="Saira Ali" userId="S::sairaali@tarbiyahacademy.org::035ea57f-0094-44fc-bf25-e0202051fb14" providerId="AD" clId="Web-{F2B205F4-16B5-8EB0-6009-C06498EB2BDA}" dt="2021-03-08T15:16:42.622" v="181" actId="20577"/>
        <pc:sldMkLst>
          <pc:docMk/>
          <pc:sldMk cId="890346033" sldId="258"/>
        </pc:sldMkLst>
        <pc:spChg chg="mod">
          <ac:chgData name="Saira Ali" userId="S::sairaali@tarbiyahacademy.org::035ea57f-0094-44fc-bf25-e0202051fb14" providerId="AD" clId="Web-{F2B205F4-16B5-8EB0-6009-C06498EB2BDA}" dt="2021-03-08T14:57:26.948" v="6" actId="20577"/>
          <ac:spMkLst>
            <pc:docMk/>
            <pc:sldMk cId="890346033" sldId="258"/>
            <ac:spMk id="2" creationId="{00000000-0000-0000-0000-000000000000}"/>
          </ac:spMkLst>
        </pc:spChg>
        <pc:spChg chg="mod">
          <ac:chgData name="Saira Ali" userId="S::sairaali@tarbiyahacademy.org::035ea57f-0094-44fc-bf25-e0202051fb14" providerId="AD" clId="Web-{F2B205F4-16B5-8EB0-6009-C06498EB2BDA}" dt="2021-03-08T15:16:42.622" v="181" actId="20577"/>
          <ac:spMkLst>
            <pc:docMk/>
            <pc:sldMk cId="890346033" sldId="258"/>
            <ac:spMk id="3" creationId="{00000000-0000-0000-0000-000000000000}"/>
          </ac:spMkLst>
        </pc:spChg>
      </pc:sldChg>
    </pc:docChg>
  </pc:docChgLst>
  <pc:docChgLst>
    <pc:chgData name="Zahra Yousuf" userId="S::zyousuf@tarbiyahacademy.org::1d90c294-155a-4650-badf-88fc1b5481bd" providerId="AD" clId="Web-{6E17EE13-B73F-30FE-CDFF-4DF11DD8BF01}"/>
    <pc:docChg chg="delSld modSld sldOrd">
      <pc:chgData name="Zahra Yousuf" userId="S::zyousuf@tarbiyahacademy.org::1d90c294-155a-4650-badf-88fc1b5481bd" providerId="AD" clId="Web-{6E17EE13-B73F-30FE-CDFF-4DF11DD8BF01}" dt="2021-03-09T18:54:43.408" v="285"/>
      <pc:docMkLst>
        <pc:docMk/>
      </pc:docMkLst>
      <pc:sldChg chg="addSp delSp modSp">
        <pc:chgData name="Zahra Yousuf" userId="S::zyousuf@tarbiyahacademy.org::1d90c294-155a-4650-badf-88fc1b5481bd" providerId="AD" clId="Web-{6E17EE13-B73F-30FE-CDFF-4DF11DD8BF01}" dt="2021-03-09T18:54:43.408" v="285"/>
        <pc:sldMkLst>
          <pc:docMk/>
          <pc:sldMk cId="109857222" sldId="256"/>
        </pc:sldMkLst>
        <pc:spChg chg="mod">
          <ac:chgData name="Zahra Yousuf" userId="S::zyousuf@tarbiyahacademy.org::1d90c294-155a-4650-badf-88fc1b5481bd" providerId="AD" clId="Web-{6E17EE13-B73F-30FE-CDFF-4DF11DD8BF01}" dt="2021-03-09T18:54:32.939" v="283"/>
          <ac:spMkLst>
            <pc:docMk/>
            <pc:sldMk cId="109857222" sldId="256"/>
            <ac:spMk id="2" creationId="{00000000-0000-0000-0000-000000000000}"/>
          </ac:spMkLst>
        </pc:spChg>
        <pc:spChg chg="mod">
          <ac:chgData name="Zahra Yousuf" userId="S::zyousuf@tarbiyahacademy.org::1d90c294-155a-4650-badf-88fc1b5481bd" providerId="AD" clId="Web-{6E17EE13-B73F-30FE-CDFF-4DF11DD8BF01}" dt="2021-03-09T18:54:32.939" v="283"/>
          <ac:spMkLst>
            <pc:docMk/>
            <pc:sldMk cId="109857222" sldId="256"/>
            <ac:spMk id="3" creationId="{00000000-0000-0000-0000-000000000000}"/>
          </ac:spMkLst>
        </pc:spChg>
        <pc:spChg chg="del">
          <ac:chgData name="Zahra Yousuf" userId="S::zyousuf@tarbiyahacademy.org::1d90c294-155a-4650-badf-88fc1b5481bd" providerId="AD" clId="Web-{6E17EE13-B73F-30FE-CDFF-4DF11DD8BF01}" dt="2021-03-09T18:54:28.626" v="282"/>
          <ac:spMkLst>
            <pc:docMk/>
            <pc:sldMk cId="109857222" sldId="256"/>
            <ac:spMk id="5" creationId="{E12B5D95-23F2-4E2F-A0CD-3ABDFD4E6F9A}"/>
          </ac:spMkLst>
        </pc:spChg>
        <pc:spChg chg="add del mod">
          <ac:chgData name="Zahra Yousuf" userId="S::zyousuf@tarbiyahacademy.org::1d90c294-155a-4650-badf-88fc1b5481bd" providerId="AD" clId="Web-{6E17EE13-B73F-30FE-CDFF-4DF11DD8BF01}" dt="2021-03-09T18:54:43.408" v="285"/>
          <ac:spMkLst>
            <pc:docMk/>
            <pc:sldMk cId="109857222" sldId="256"/>
            <ac:spMk id="7" creationId="{7AD5F4A3-BE1D-4AF1-A307-19C507B3CF03}"/>
          </ac:spMkLst>
        </pc:spChg>
        <pc:spChg chg="add">
          <ac:chgData name="Zahra Yousuf" userId="S::zyousuf@tarbiyahacademy.org::1d90c294-155a-4650-badf-88fc1b5481bd" providerId="AD" clId="Web-{6E17EE13-B73F-30FE-CDFF-4DF11DD8BF01}" dt="2021-03-09T18:54:32.939" v="283"/>
          <ac:spMkLst>
            <pc:docMk/>
            <pc:sldMk cId="109857222" sldId="256"/>
            <ac:spMk id="46" creationId="{FDF8837B-BAE2-489A-8F93-69216307D5A5}"/>
          </ac:spMkLst>
        </pc:spChg>
        <pc:picChg chg="del">
          <ac:chgData name="Zahra Yousuf" userId="S::zyousuf@tarbiyahacademy.org::1d90c294-155a-4650-badf-88fc1b5481bd" providerId="AD" clId="Web-{6E17EE13-B73F-30FE-CDFF-4DF11DD8BF01}" dt="2021-03-09T18:54:28.626" v="282"/>
          <ac:picMkLst>
            <pc:docMk/>
            <pc:sldMk cId="109857222" sldId="256"/>
            <ac:picMk id="4" creationId="{C4085161-8962-4D1E-9A87-3CCB9F6DE3DE}"/>
          </ac:picMkLst>
        </pc:picChg>
        <pc:picChg chg="add del mod ord">
          <ac:chgData name="Zahra Yousuf" userId="S::zyousuf@tarbiyahacademy.org::1d90c294-155a-4650-badf-88fc1b5481bd" providerId="AD" clId="Web-{6E17EE13-B73F-30FE-CDFF-4DF11DD8BF01}" dt="2021-03-09T18:54:43.408" v="285"/>
          <ac:picMkLst>
            <pc:docMk/>
            <pc:sldMk cId="109857222" sldId="256"/>
            <ac:picMk id="6" creationId="{C9B86F3B-9FF0-4F65-8969-64E8282D1048}"/>
          </ac:picMkLst>
        </pc:picChg>
        <pc:cxnChg chg="add">
          <ac:chgData name="Zahra Yousuf" userId="S::zyousuf@tarbiyahacademy.org::1d90c294-155a-4650-badf-88fc1b5481bd" providerId="AD" clId="Web-{6E17EE13-B73F-30FE-CDFF-4DF11DD8BF01}" dt="2021-03-09T18:54:32.939" v="283"/>
          <ac:cxnSpMkLst>
            <pc:docMk/>
            <pc:sldMk cId="109857222" sldId="256"/>
            <ac:cxnSpMk id="47" creationId="{B48BEE9B-A2F4-4BF3-9EAD-16E1A7FC2DC6}"/>
          </ac:cxnSpMkLst>
        </pc:cxnChg>
      </pc:sldChg>
      <pc:sldChg chg="modSp modNotes">
        <pc:chgData name="Zahra Yousuf" userId="S::zyousuf@tarbiyahacademy.org::1d90c294-155a-4650-badf-88fc1b5481bd" providerId="AD" clId="Web-{6E17EE13-B73F-30FE-CDFF-4DF11DD8BF01}" dt="2021-03-09T18:49:08.117" v="234"/>
        <pc:sldMkLst>
          <pc:docMk/>
          <pc:sldMk cId="1216655410" sldId="257"/>
        </pc:sldMkLst>
        <pc:picChg chg="mod">
          <ac:chgData name="Zahra Yousuf" userId="S::zyousuf@tarbiyahacademy.org::1d90c294-155a-4650-badf-88fc1b5481bd" providerId="AD" clId="Web-{6E17EE13-B73F-30FE-CDFF-4DF11DD8BF01}" dt="2021-03-09T18:47:51.818" v="130" actId="1076"/>
          <ac:picMkLst>
            <pc:docMk/>
            <pc:sldMk cId="1216655410" sldId="257"/>
            <ac:picMk id="38" creationId="{A5034E6B-0469-426E-8D2C-D2A56427344E}"/>
          </ac:picMkLst>
        </pc:picChg>
      </pc:sldChg>
      <pc:sldChg chg="modSp modNotes">
        <pc:chgData name="Zahra Yousuf" userId="S::zyousuf@tarbiyahacademy.org::1d90c294-155a-4650-badf-88fc1b5481bd" providerId="AD" clId="Web-{6E17EE13-B73F-30FE-CDFF-4DF11DD8BF01}" dt="2021-03-09T18:52:49.436" v="277"/>
        <pc:sldMkLst>
          <pc:docMk/>
          <pc:sldMk cId="2678523552" sldId="259"/>
        </pc:sldMkLst>
        <pc:spChg chg="mod">
          <ac:chgData name="Zahra Yousuf" userId="S::zyousuf@tarbiyahacademy.org::1d90c294-155a-4650-badf-88fc1b5481bd" providerId="AD" clId="Web-{6E17EE13-B73F-30FE-CDFF-4DF11DD8BF01}" dt="2021-03-09T18:44:36.016" v="45" actId="1076"/>
          <ac:spMkLst>
            <pc:docMk/>
            <pc:sldMk cId="2678523552" sldId="259"/>
            <ac:spMk id="2" creationId="{A8BA6AFF-9ED2-4FD0-94C8-907E42C94A57}"/>
          </ac:spMkLst>
        </pc:spChg>
      </pc:sldChg>
      <pc:sldChg chg="delSp modSp ord">
        <pc:chgData name="Zahra Yousuf" userId="S::zyousuf@tarbiyahacademy.org::1d90c294-155a-4650-badf-88fc1b5481bd" providerId="AD" clId="Web-{6E17EE13-B73F-30FE-CDFF-4DF11DD8BF01}" dt="2021-03-09T18:33:26.857" v="10"/>
        <pc:sldMkLst>
          <pc:docMk/>
          <pc:sldMk cId="4159152300" sldId="263"/>
        </pc:sldMkLst>
        <pc:spChg chg="mod">
          <ac:chgData name="Zahra Yousuf" userId="S::zyousuf@tarbiyahacademy.org::1d90c294-155a-4650-badf-88fc1b5481bd" providerId="AD" clId="Web-{6E17EE13-B73F-30FE-CDFF-4DF11DD8BF01}" dt="2021-03-09T18:32:03.261" v="7" actId="1076"/>
          <ac:spMkLst>
            <pc:docMk/>
            <pc:sldMk cId="4159152300" sldId="263"/>
            <ac:spMk id="2" creationId="{A6829686-6A01-444A-9901-636E361F1FB6}"/>
          </ac:spMkLst>
        </pc:spChg>
        <pc:spChg chg="mod">
          <ac:chgData name="Zahra Yousuf" userId="S::zyousuf@tarbiyahacademy.org::1d90c294-155a-4650-badf-88fc1b5481bd" providerId="AD" clId="Web-{6E17EE13-B73F-30FE-CDFF-4DF11DD8BF01}" dt="2021-03-09T18:32:49.669" v="8" actId="1076"/>
          <ac:spMkLst>
            <pc:docMk/>
            <pc:sldMk cId="4159152300" sldId="263"/>
            <ac:spMk id="3" creationId="{9B4946A7-C230-442E-999B-D0404D79BA72}"/>
          </ac:spMkLst>
        </pc:spChg>
        <pc:spChg chg="del">
          <ac:chgData name="Zahra Yousuf" userId="S::zyousuf@tarbiyahacademy.org::1d90c294-155a-4650-badf-88fc1b5481bd" providerId="AD" clId="Web-{6E17EE13-B73F-30FE-CDFF-4DF11DD8BF01}" dt="2021-03-09T18:31:47.573" v="4"/>
          <ac:spMkLst>
            <pc:docMk/>
            <pc:sldMk cId="4159152300" sldId="263"/>
            <ac:spMk id="5" creationId="{BDBBDFA3-1186-4AC0-8AD9-F9979AB6F62A}"/>
          </ac:spMkLst>
        </pc:spChg>
        <pc:picChg chg="del mod">
          <ac:chgData name="Zahra Yousuf" userId="S::zyousuf@tarbiyahacademy.org::1d90c294-155a-4650-badf-88fc1b5481bd" providerId="AD" clId="Web-{6E17EE13-B73F-30FE-CDFF-4DF11DD8BF01}" dt="2021-03-09T18:31:47.573" v="4"/>
          <ac:picMkLst>
            <pc:docMk/>
            <pc:sldMk cId="4159152300" sldId="263"/>
            <ac:picMk id="4" creationId="{CE053B14-9974-4B87-814D-81DCE78DF72A}"/>
          </ac:picMkLst>
        </pc:picChg>
      </pc:sldChg>
      <pc:sldChg chg="modSp ord">
        <pc:chgData name="Zahra Yousuf" userId="S::zyousuf@tarbiyahacademy.org::1d90c294-155a-4650-badf-88fc1b5481bd" providerId="AD" clId="Web-{6E17EE13-B73F-30FE-CDFF-4DF11DD8BF01}" dt="2021-03-09T18:39:49.743" v="31"/>
        <pc:sldMkLst>
          <pc:docMk/>
          <pc:sldMk cId="3179156102" sldId="264"/>
        </pc:sldMkLst>
        <pc:spChg chg="mod">
          <ac:chgData name="Zahra Yousuf" userId="S::zyousuf@tarbiyahacademy.org::1d90c294-155a-4650-badf-88fc1b5481bd" providerId="AD" clId="Web-{6E17EE13-B73F-30FE-CDFF-4DF11DD8BF01}" dt="2021-03-09T18:35:34.673" v="17" actId="1076"/>
          <ac:spMkLst>
            <pc:docMk/>
            <pc:sldMk cId="3179156102" sldId="264"/>
            <ac:spMk id="5" creationId="{40797A52-3978-4865-AF41-385951290BBF}"/>
          </ac:spMkLst>
        </pc:spChg>
        <pc:picChg chg="mod">
          <ac:chgData name="Zahra Yousuf" userId="S::zyousuf@tarbiyahacademy.org::1d90c294-155a-4650-badf-88fc1b5481bd" providerId="AD" clId="Web-{6E17EE13-B73F-30FE-CDFF-4DF11DD8BF01}" dt="2021-03-09T18:35:30.783" v="16" actId="1076"/>
          <ac:picMkLst>
            <pc:docMk/>
            <pc:sldMk cId="3179156102" sldId="264"/>
            <ac:picMk id="4" creationId="{A41D6DCD-A3B2-41D3-97E6-9676839C71BC}"/>
          </ac:picMkLst>
        </pc:picChg>
      </pc:sldChg>
      <pc:sldChg chg="ord">
        <pc:chgData name="Zahra Yousuf" userId="S::zyousuf@tarbiyahacademy.org::1d90c294-155a-4650-badf-88fc1b5481bd" providerId="AD" clId="Web-{6E17EE13-B73F-30FE-CDFF-4DF11DD8BF01}" dt="2021-03-09T18:33:58.827" v="12"/>
        <pc:sldMkLst>
          <pc:docMk/>
          <pc:sldMk cId="1150740621" sldId="265"/>
        </pc:sldMkLst>
      </pc:sldChg>
      <pc:sldChg chg="del">
        <pc:chgData name="Zahra Yousuf" userId="S::zyousuf@tarbiyahacademy.org::1d90c294-155a-4650-badf-88fc1b5481bd" providerId="AD" clId="Web-{6E17EE13-B73F-30FE-CDFF-4DF11DD8BF01}" dt="2021-03-09T18:36:48.379" v="18"/>
        <pc:sldMkLst>
          <pc:docMk/>
          <pc:sldMk cId="3312459019" sldId="266"/>
        </pc:sldMkLst>
      </pc:sldChg>
      <pc:sldChg chg="del">
        <pc:chgData name="Zahra Yousuf" userId="S::zyousuf@tarbiyahacademy.org::1d90c294-155a-4650-badf-88fc1b5481bd" providerId="AD" clId="Web-{6E17EE13-B73F-30FE-CDFF-4DF11DD8BF01}" dt="2021-03-09T18:36:52.957" v="19"/>
        <pc:sldMkLst>
          <pc:docMk/>
          <pc:sldMk cId="3612144141" sldId="268"/>
        </pc:sldMkLst>
      </pc:sldChg>
      <pc:sldChg chg="del">
        <pc:chgData name="Zahra Yousuf" userId="S::zyousuf@tarbiyahacademy.org::1d90c294-155a-4650-badf-88fc1b5481bd" providerId="AD" clId="Web-{6E17EE13-B73F-30FE-CDFF-4DF11DD8BF01}" dt="2021-03-09T18:36:58.426" v="20"/>
        <pc:sldMkLst>
          <pc:docMk/>
          <pc:sldMk cId="3865531007" sldId="269"/>
        </pc:sldMkLst>
      </pc:sldChg>
      <pc:sldChg chg="del">
        <pc:chgData name="Zahra Yousuf" userId="S::zyousuf@tarbiyahacademy.org::1d90c294-155a-4650-badf-88fc1b5481bd" providerId="AD" clId="Web-{6E17EE13-B73F-30FE-CDFF-4DF11DD8BF01}" dt="2021-03-09T18:37:01.441" v="21"/>
        <pc:sldMkLst>
          <pc:docMk/>
          <pc:sldMk cId="1350547886" sldId="270"/>
        </pc:sldMkLst>
      </pc:sldChg>
      <pc:sldChg chg="del">
        <pc:chgData name="Zahra Yousuf" userId="S::zyousuf@tarbiyahacademy.org::1d90c294-155a-4650-badf-88fc1b5481bd" providerId="AD" clId="Web-{6E17EE13-B73F-30FE-CDFF-4DF11DD8BF01}" dt="2021-03-09T18:37:07.363" v="23"/>
        <pc:sldMkLst>
          <pc:docMk/>
          <pc:sldMk cId="2289275204" sldId="271"/>
        </pc:sldMkLst>
      </pc:sldChg>
      <pc:sldChg chg="del">
        <pc:chgData name="Zahra Yousuf" userId="S::zyousuf@tarbiyahacademy.org::1d90c294-155a-4650-badf-88fc1b5481bd" providerId="AD" clId="Web-{6E17EE13-B73F-30FE-CDFF-4DF11DD8BF01}" dt="2021-03-09T18:37:05.020" v="22"/>
        <pc:sldMkLst>
          <pc:docMk/>
          <pc:sldMk cId="3140770340" sldId="272"/>
        </pc:sldMkLst>
      </pc:sldChg>
      <pc:sldChg chg="del">
        <pc:chgData name="Zahra Yousuf" userId="S::zyousuf@tarbiyahacademy.org::1d90c294-155a-4650-badf-88fc1b5481bd" providerId="AD" clId="Web-{6E17EE13-B73F-30FE-CDFF-4DF11DD8BF01}" dt="2021-03-09T18:37:13.598" v="24"/>
        <pc:sldMkLst>
          <pc:docMk/>
          <pc:sldMk cId="453909506" sldId="274"/>
        </pc:sldMkLst>
      </pc:sldChg>
      <pc:sldChg chg="modSp ord">
        <pc:chgData name="Zahra Yousuf" userId="S::zyousuf@tarbiyahacademy.org::1d90c294-155a-4650-badf-88fc1b5481bd" providerId="AD" clId="Web-{6E17EE13-B73F-30FE-CDFF-4DF11DD8BF01}" dt="2021-03-09T18:39:34.149" v="30" actId="1076"/>
        <pc:sldMkLst>
          <pc:docMk/>
          <pc:sldMk cId="630345988" sldId="276"/>
        </pc:sldMkLst>
        <pc:spChg chg="mod">
          <ac:chgData name="Zahra Yousuf" userId="S::zyousuf@tarbiyahacademy.org::1d90c294-155a-4650-badf-88fc1b5481bd" providerId="AD" clId="Web-{6E17EE13-B73F-30FE-CDFF-4DF11DD8BF01}" dt="2021-03-09T18:39:34.149" v="30" actId="1076"/>
          <ac:spMkLst>
            <pc:docMk/>
            <pc:sldMk cId="630345988" sldId="276"/>
            <ac:spMk id="3" creationId="{9B5CD3BB-5FB6-4089-9F49-17133AE2563E}"/>
          </ac:spMkLst>
        </pc:spChg>
      </pc:sldChg>
      <pc:sldChg chg="modSp ord modNotes">
        <pc:chgData name="Zahra Yousuf" userId="S::zyousuf@tarbiyahacademy.org::1d90c294-155a-4650-badf-88fc1b5481bd" providerId="AD" clId="Web-{6E17EE13-B73F-30FE-CDFF-4DF11DD8BF01}" dt="2021-03-09T18:51:04.027" v="241"/>
        <pc:sldMkLst>
          <pc:docMk/>
          <pc:sldMk cId="1690671924" sldId="277"/>
        </pc:sldMkLst>
        <pc:spChg chg="mod">
          <ac:chgData name="Zahra Yousuf" userId="S::zyousuf@tarbiyahacademy.org::1d90c294-155a-4650-badf-88fc1b5481bd" providerId="AD" clId="Web-{6E17EE13-B73F-30FE-CDFF-4DF11DD8BF01}" dt="2021-03-09T18:43:59.953" v="41" actId="20577"/>
          <ac:spMkLst>
            <pc:docMk/>
            <pc:sldMk cId="1690671924" sldId="277"/>
            <ac:spMk id="2" creationId="{C6778CBE-8A6A-418D-8F3F-846E39FE98D5}"/>
          </ac:spMkLst>
        </pc:spChg>
        <pc:spChg chg="mod">
          <ac:chgData name="Zahra Yousuf" userId="S::zyousuf@tarbiyahacademy.org::1d90c294-155a-4650-badf-88fc1b5481bd" providerId="AD" clId="Web-{6E17EE13-B73F-30FE-CDFF-4DF11DD8BF01}" dt="2021-03-09T18:39:26.664" v="29" actId="20577"/>
          <ac:spMkLst>
            <pc:docMk/>
            <pc:sldMk cId="1690671924" sldId="277"/>
            <ac:spMk id="3" creationId="{391CD0F5-E659-4C21-A2ED-140F7D4E4B04}"/>
          </ac:spMkLst>
        </pc:spChg>
      </pc:sldChg>
    </pc:docChg>
  </pc:docChgLst>
  <pc:docChgLst>
    <pc:chgData name="Sharieff Zayaan" userId="S::zsharieff@tarbiyahacademy.org::2d814904-663b-4abf-b5b5-017452b1250a" providerId="AD" clId="Web-{11BCE965-D654-0151-5BD2-C98000459E71}"/>
    <pc:docChg chg="addSld modSld addMainMaster delMainMaster modMainMaster">
      <pc:chgData name="Sharieff Zayaan" userId="S::zsharieff@tarbiyahacademy.org::2d814904-663b-4abf-b5b5-017452b1250a" providerId="AD" clId="Web-{11BCE965-D654-0151-5BD2-C98000459E71}" dt="2021-03-10T14:57:55.769" v="464"/>
      <pc:docMkLst>
        <pc:docMk/>
      </pc:docMkLst>
      <pc:sldChg chg="delSp mod modTransition modClrScheme delDesignElem chgLayout">
        <pc:chgData name="Sharieff Zayaan" userId="S::zsharieff@tarbiyahacademy.org::2d814904-663b-4abf-b5b5-017452b1250a" providerId="AD" clId="Web-{11BCE965-D654-0151-5BD2-C98000459E71}" dt="2021-03-10T14:43:41.436" v="136"/>
        <pc:sldMkLst>
          <pc:docMk/>
          <pc:sldMk cId="109857222" sldId="256"/>
        </pc:sldMkLst>
        <pc:spChg chg="del">
          <ac:chgData name="Sharieff Zayaan" userId="S::zsharieff@tarbiyahacademy.org::2d814904-663b-4abf-b5b5-017452b1250a" providerId="AD" clId="Web-{11BCE965-D654-0151-5BD2-C98000459E71}" dt="2021-03-10T14:42:26.465" v="127"/>
          <ac:spMkLst>
            <pc:docMk/>
            <pc:sldMk cId="109857222" sldId="256"/>
            <ac:spMk id="65" creationId="{F733538D-5433-42E7-AA08-DC5FDEDA47A7}"/>
          </ac:spMkLst>
        </pc:spChg>
        <pc:grpChg chg="del">
          <ac:chgData name="Sharieff Zayaan" userId="S::zsharieff@tarbiyahacademy.org::2d814904-663b-4abf-b5b5-017452b1250a" providerId="AD" clId="Web-{11BCE965-D654-0151-5BD2-C98000459E71}" dt="2021-03-10T14:42:26.465" v="127"/>
          <ac:grpSpMkLst>
            <pc:docMk/>
            <pc:sldMk cId="109857222" sldId="256"/>
            <ac:grpSpMk id="53" creationId="{5066F8AE-A5C7-4B3E-B1DA-D0B624059BED}"/>
          </ac:grpSpMkLst>
        </pc:grpChg>
      </pc:sldChg>
      <pc:sldChg chg="modSp mod modClrScheme chgLayout">
        <pc:chgData name="Sharieff Zayaan" userId="S::zsharieff@tarbiyahacademy.org::2d814904-663b-4abf-b5b5-017452b1250a" providerId="AD" clId="Web-{11BCE965-D654-0151-5BD2-C98000459E71}" dt="2021-03-10T14:43:41.436" v="136"/>
        <pc:sldMkLst>
          <pc:docMk/>
          <pc:sldMk cId="1216655410" sldId="257"/>
        </pc:sldMkLst>
        <pc:spChg chg="mod">
          <ac:chgData name="Sharieff Zayaan" userId="S::zsharieff@tarbiyahacademy.org::2d814904-663b-4abf-b5b5-017452b1250a" providerId="AD" clId="Web-{11BCE965-D654-0151-5BD2-C98000459E71}" dt="2021-03-10T14:30:30.980" v="90" actId="20577"/>
          <ac:spMkLst>
            <pc:docMk/>
            <pc:sldMk cId="1216655410" sldId="257"/>
            <ac:spMk id="29" creationId="{DA9421E6-C362-42F0-A304-6FC603D836C9}"/>
          </ac:spMkLst>
        </pc:spChg>
        <pc:picChg chg="mod">
          <ac:chgData name="Sharieff Zayaan" userId="S::zsharieff@tarbiyahacademy.org::2d814904-663b-4abf-b5b5-017452b1250a" providerId="AD" clId="Web-{11BCE965-D654-0151-5BD2-C98000459E71}" dt="2021-03-10T14:37:03.692" v="91" actId="1076"/>
          <ac:picMkLst>
            <pc:docMk/>
            <pc:sldMk cId="1216655410" sldId="257"/>
            <ac:picMk id="4" creationId="{CCEE2C12-67A3-4E62-BAAA-9396E9BD2C8C}"/>
          </ac:picMkLst>
        </pc:picChg>
      </pc:sldChg>
      <pc:sldChg chg="mod modClrScheme chgLayout">
        <pc:chgData name="Sharieff Zayaan" userId="S::zsharieff@tarbiyahacademy.org::2d814904-663b-4abf-b5b5-017452b1250a" providerId="AD" clId="Web-{11BCE965-D654-0151-5BD2-C98000459E71}" dt="2021-03-10T14:43:41.436" v="136"/>
        <pc:sldMkLst>
          <pc:docMk/>
          <pc:sldMk cId="2678523552" sldId="259"/>
        </pc:sldMkLst>
      </pc:sldChg>
      <pc:sldChg chg="addSp delSp modSp mod modClrScheme chgLayout">
        <pc:chgData name="Sharieff Zayaan" userId="S::zsharieff@tarbiyahacademy.org::2d814904-663b-4abf-b5b5-017452b1250a" providerId="AD" clId="Web-{11BCE965-D654-0151-5BD2-C98000459E71}" dt="2021-03-10T14:57:55.769" v="464"/>
        <pc:sldMkLst>
          <pc:docMk/>
          <pc:sldMk cId="2256624429" sldId="261"/>
        </pc:sldMkLst>
        <pc:spChg chg="mod ord">
          <ac:chgData name="Sharieff Zayaan" userId="S::zsharieff@tarbiyahacademy.org::2d814904-663b-4abf-b5b5-017452b1250a" providerId="AD" clId="Web-{11BCE965-D654-0151-5BD2-C98000459E71}" dt="2021-03-10T14:43:41.436" v="136"/>
          <ac:spMkLst>
            <pc:docMk/>
            <pc:sldMk cId="2256624429" sldId="261"/>
            <ac:spMk id="2" creationId="{581DC91F-7A86-44B9-A4C0-24AE85C08EDD}"/>
          </ac:spMkLst>
        </pc:spChg>
        <pc:spChg chg="add del mod">
          <ac:chgData name="Sharieff Zayaan" userId="S::zsharieff@tarbiyahacademy.org::2d814904-663b-4abf-b5b5-017452b1250a" providerId="AD" clId="Web-{11BCE965-D654-0151-5BD2-C98000459E71}" dt="2021-03-10T14:57:55.769" v="464"/>
          <ac:spMkLst>
            <pc:docMk/>
            <pc:sldMk cId="2256624429" sldId="261"/>
            <ac:spMk id="3" creationId="{B07DC4E9-A84F-43C8-AD0F-CB5391E5A693}"/>
          </ac:spMkLst>
        </pc:spChg>
        <pc:spChg chg="mod ord">
          <ac:chgData name="Sharieff Zayaan" userId="S::zsharieff@tarbiyahacademy.org::2d814904-663b-4abf-b5b5-017452b1250a" providerId="AD" clId="Web-{11BCE965-D654-0151-5BD2-C98000459E71}" dt="2021-03-10T14:43:41.436" v="136"/>
          <ac:spMkLst>
            <pc:docMk/>
            <pc:sldMk cId="2256624429" sldId="261"/>
            <ac:spMk id="7" creationId="{997C5BCB-3063-4357-9D97-A6A51CE998D2}"/>
          </ac:spMkLst>
        </pc:spChg>
        <pc:picChg chg="mod">
          <ac:chgData name="Sharieff Zayaan" userId="S::zsharieff@tarbiyahacademy.org::2d814904-663b-4abf-b5b5-017452b1250a" providerId="AD" clId="Web-{11BCE965-D654-0151-5BD2-C98000459E71}" dt="2021-03-10T14:57:14.707" v="458" actId="1076"/>
          <ac:picMkLst>
            <pc:docMk/>
            <pc:sldMk cId="2256624429" sldId="261"/>
            <ac:picMk id="8" creationId="{C4CC64DD-242F-45E8-801F-A17E9D93A3E8}"/>
          </ac:picMkLst>
        </pc:picChg>
      </pc:sldChg>
      <pc:sldChg chg="delSp mod modClrScheme delDesignElem chgLayout">
        <pc:chgData name="Sharieff Zayaan" userId="S::zsharieff@tarbiyahacademy.org::2d814904-663b-4abf-b5b5-017452b1250a" providerId="AD" clId="Web-{11BCE965-D654-0151-5BD2-C98000459E71}" dt="2021-03-10T14:43:41.436" v="136"/>
        <pc:sldMkLst>
          <pc:docMk/>
          <pc:sldMk cId="4159152300" sldId="263"/>
        </pc:sldMkLst>
        <pc:spChg chg="del">
          <ac:chgData name="Sharieff Zayaan" userId="S::zsharieff@tarbiyahacademy.org::2d814904-663b-4abf-b5b5-017452b1250a" providerId="AD" clId="Web-{11BCE965-D654-0151-5BD2-C98000459E71}" dt="2021-03-10T14:42:26.465" v="127"/>
          <ac:spMkLst>
            <pc:docMk/>
            <pc:sldMk cId="4159152300" sldId="263"/>
            <ac:spMk id="76" creationId="{FDF8837B-BAE2-489A-8F93-69216307D5A5}"/>
          </ac:spMkLst>
        </pc:spChg>
        <pc:cxnChg chg="del">
          <ac:chgData name="Sharieff Zayaan" userId="S::zsharieff@tarbiyahacademy.org::2d814904-663b-4abf-b5b5-017452b1250a" providerId="AD" clId="Web-{11BCE965-D654-0151-5BD2-C98000459E71}" dt="2021-03-10T14:42:26.465" v="127"/>
          <ac:cxnSpMkLst>
            <pc:docMk/>
            <pc:sldMk cId="4159152300" sldId="263"/>
            <ac:cxnSpMk id="77" creationId="{B48BEE9B-A2F4-4BF3-9EAD-16E1A7FC2DC6}"/>
          </ac:cxnSpMkLst>
        </pc:cxnChg>
      </pc:sldChg>
      <pc:sldChg chg="modSp mod modClrScheme chgLayout">
        <pc:chgData name="Sharieff Zayaan" userId="S::zsharieff@tarbiyahacademy.org::2d814904-663b-4abf-b5b5-017452b1250a" providerId="AD" clId="Web-{11BCE965-D654-0151-5BD2-C98000459E71}" dt="2021-03-10T14:43:41.436" v="136"/>
        <pc:sldMkLst>
          <pc:docMk/>
          <pc:sldMk cId="1690671924" sldId="277"/>
        </pc:sldMkLst>
        <pc:spChg chg="mod ord">
          <ac:chgData name="Sharieff Zayaan" userId="S::zsharieff@tarbiyahacademy.org::2d814904-663b-4abf-b5b5-017452b1250a" providerId="AD" clId="Web-{11BCE965-D654-0151-5BD2-C98000459E71}" dt="2021-03-10T14:43:41.436" v="136"/>
          <ac:spMkLst>
            <pc:docMk/>
            <pc:sldMk cId="1690671924" sldId="277"/>
            <ac:spMk id="3" creationId="{391CD0F5-E659-4C21-A2ED-140F7D4E4B04}"/>
          </ac:spMkLst>
        </pc:spChg>
      </pc:sldChg>
      <pc:sldChg chg="delSp mod modClrScheme delDesignElem chgLayout">
        <pc:chgData name="Sharieff Zayaan" userId="S::zsharieff@tarbiyahacademy.org::2d814904-663b-4abf-b5b5-017452b1250a" providerId="AD" clId="Web-{11BCE965-D654-0151-5BD2-C98000459E71}" dt="2021-03-10T14:43:41.436" v="136"/>
        <pc:sldMkLst>
          <pc:docMk/>
          <pc:sldMk cId="4226448089" sldId="278"/>
        </pc:sldMkLst>
        <pc:spChg chg="del">
          <ac:chgData name="Sharieff Zayaan" userId="S::zsharieff@tarbiyahacademy.org::2d814904-663b-4abf-b5b5-017452b1250a" providerId="AD" clId="Web-{11BCE965-D654-0151-5BD2-C98000459E71}" dt="2021-03-10T14:42:26.465" v="127"/>
          <ac:spMkLst>
            <pc:docMk/>
            <pc:sldMk cId="4226448089" sldId="278"/>
            <ac:spMk id="75" creationId="{23E3CED3-8830-45C9-8D6C-F4ECADD4F114}"/>
          </ac:spMkLst>
        </pc:spChg>
        <pc:spChg chg="del">
          <ac:chgData name="Sharieff Zayaan" userId="S::zsharieff@tarbiyahacademy.org::2d814904-663b-4abf-b5b5-017452b1250a" providerId="AD" clId="Web-{11BCE965-D654-0151-5BD2-C98000459E71}" dt="2021-03-10T14:42:26.465" v="127"/>
          <ac:spMkLst>
            <pc:docMk/>
            <pc:sldMk cId="4226448089" sldId="278"/>
            <ac:spMk id="77" creationId="{66F2D62A-C66C-42DF-8C05-99B0B1A8BED0}"/>
          </ac:spMkLst>
        </pc:spChg>
        <pc:grpChg chg="del">
          <ac:chgData name="Sharieff Zayaan" userId="S::zsharieff@tarbiyahacademy.org::2d814904-663b-4abf-b5b5-017452b1250a" providerId="AD" clId="Web-{11BCE965-D654-0151-5BD2-C98000459E71}" dt="2021-03-10T14:42:26.465" v="127"/>
          <ac:grpSpMkLst>
            <pc:docMk/>
            <pc:sldMk cId="4226448089" sldId="278"/>
            <ac:grpSpMk id="69" creationId="{B77576E5-E7DB-46C7-B0D9-A0AB18787301}"/>
          </ac:grpSpMkLst>
        </pc:grpChg>
      </pc:sldChg>
      <pc:sldChg chg="mod modClrScheme chgLayout">
        <pc:chgData name="Sharieff Zayaan" userId="S::zsharieff@tarbiyahacademy.org::2d814904-663b-4abf-b5b5-017452b1250a" providerId="AD" clId="Web-{11BCE965-D654-0151-5BD2-C98000459E71}" dt="2021-03-10T14:43:41.436" v="136"/>
        <pc:sldMkLst>
          <pc:docMk/>
          <pc:sldMk cId="2461231213" sldId="279"/>
        </pc:sldMkLst>
      </pc:sldChg>
      <pc:sldChg chg="addSp delSp modSp new mod setBg modClrScheme setClrOvrMap delDesignElem chgLayout">
        <pc:chgData name="Sharieff Zayaan" userId="S::zsharieff@tarbiyahacademy.org::2d814904-663b-4abf-b5b5-017452b1250a" providerId="AD" clId="Web-{11BCE965-D654-0151-5BD2-C98000459E71}" dt="2021-03-10T14:51:30.853" v="456" actId="20577"/>
        <pc:sldMkLst>
          <pc:docMk/>
          <pc:sldMk cId="1444095750" sldId="280"/>
        </pc:sldMkLst>
        <pc:spChg chg="mod ord">
          <ac:chgData name="Sharieff Zayaan" userId="S::zsharieff@tarbiyahacademy.org::2d814904-663b-4abf-b5b5-017452b1250a" providerId="AD" clId="Web-{11BCE965-D654-0151-5BD2-C98000459E71}" dt="2021-03-10T14:43:41.436" v="136"/>
          <ac:spMkLst>
            <pc:docMk/>
            <pc:sldMk cId="1444095750" sldId="280"/>
            <ac:spMk id="2" creationId="{83F4000C-71B8-4C75-9548-7120469AF127}"/>
          </ac:spMkLst>
        </pc:spChg>
        <pc:spChg chg="del mod ord">
          <ac:chgData name="Sharieff Zayaan" userId="S::zsharieff@tarbiyahacademy.org::2d814904-663b-4abf-b5b5-017452b1250a" providerId="AD" clId="Web-{11BCE965-D654-0151-5BD2-C98000459E71}" dt="2021-03-10T14:39:50.133" v="104"/>
          <ac:spMkLst>
            <pc:docMk/>
            <pc:sldMk cId="1444095750" sldId="280"/>
            <ac:spMk id="3" creationId="{66C79DDE-D423-4707-8E73-9E2944EADED1}"/>
          </ac:spMkLst>
        </pc:spChg>
        <pc:spChg chg="add del mod">
          <ac:chgData name="Sharieff Zayaan" userId="S::zsharieff@tarbiyahacademy.org::2d814904-663b-4abf-b5b5-017452b1250a" providerId="AD" clId="Web-{11BCE965-D654-0151-5BD2-C98000459E71}" dt="2021-03-10T14:41:14.214" v="122"/>
          <ac:spMkLst>
            <pc:docMk/>
            <pc:sldMk cId="1444095750" sldId="280"/>
            <ac:spMk id="11" creationId="{A7A5DDF9-6A93-4B1D-8F78-40C375144605}"/>
          </ac:spMkLst>
        </pc:spChg>
        <pc:spChg chg="add del">
          <ac:chgData name="Sharieff Zayaan" userId="S::zsharieff@tarbiyahacademy.org::2d814904-663b-4abf-b5b5-017452b1250a" providerId="AD" clId="Web-{11BCE965-D654-0151-5BD2-C98000459E71}" dt="2021-03-10T14:40:19.104" v="111"/>
          <ac:spMkLst>
            <pc:docMk/>
            <pc:sldMk cId="1444095750" sldId="280"/>
            <ac:spMk id="12" creationId="{5EB8E3BF-F464-4900-8994-851061A9AD60}"/>
          </ac:spMkLst>
        </pc:spChg>
        <pc:spChg chg="add del">
          <ac:chgData name="Sharieff Zayaan" userId="S::zsharieff@tarbiyahacademy.org::2d814904-663b-4abf-b5b5-017452b1250a" providerId="AD" clId="Web-{11BCE965-D654-0151-5BD2-C98000459E71}" dt="2021-03-10T14:40:18.993" v="110"/>
          <ac:spMkLst>
            <pc:docMk/>
            <pc:sldMk cId="1444095750" sldId="280"/>
            <ac:spMk id="16" creationId="{57BEB51D-B695-4DD9-B513-4E5D509F5A8A}"/>
          </ac:spMkLst>
        </pc:spChg>
        <pc:spChg chg="add del">
          <ac:chgData name="Sharieff Zayaan" userId="S::zsharieff@tarbiyahacademy.org::2d814904-663b-4abf-b5b5-017452b1250a" providerId="AD" clId="Web-{11BCE965-D654-0151-5BD2-C98000459E71}" dt="2021-03-10T14:40:18.993" v="110"/>
          <ac:spMkLst>
            <pc:docMk/>
            <pc:sldMk cId="1444095750" sldId="280"/>
            <ac:spMk id="17" creationId="{30CFEC97-9EBB-42B6-B4E6-FA4688281517}"/>
          </ac:spMkLst>
        </pc:spChg>
        <pc:spChg chg="add del">
          <ac:chgData name="Sharieff Zayaan" userId="S::zsharieff@tarbiyahacademy.org::2d814904-663b-4abf-b5b5-017452b1250a" providerId="AD" clId="Web-{11BCE965-D654-0151-5BD2-C98000459E71}" dt="2021-03-10T14:40:15.009" v="108"/>
          <ac:spMkLst>
            <pc:docMk/>
            <pc:sldMk cId="1444095750" sldId="280"/>
            <ac:spMk id="18" creationId="{CC4BFAE7-2819-4E88-BED5-12203948E1A9}"/>
          </ac:spMkLst>
        </pc:spChg>
        <pc:spChg chg="add del">
          <ac:chgData name="Sharieff Zayaan" userId="S::zsharieff@tarbiyahacademy.org::2d814904-663b-4abf-b5b5-017452b1250a" providerId="AD" clId="Web-{11BCE965-D654-0151-5BD2-C98000459E71}" dt="2021-03-10T14:40:18.993" v="110"/>
          <ac:spMkLst>
            <pc:docMk/>
            <pc:sldMk cId="1444095750" sldId="280"/>
            <ac:spMk id="19" creationId="{2325B2CD-BCE7-4770-9F99-3A96D9761BDF}"/>
          </ac:spMkLst>
        </pc:spChg>
        <pc:spChg chg="add del">
          <ac:chgData name="Sharieff Zayaan" userId="S::zsharieff@tarbiyahacademy.org::2d814904-663b-4abf-b5b5-017452b1250a" providerId="AD" clId="Web-{11BCE965-D654-0151-5BD2-C98000459E71}" dt="2021-03-10T14:42:26.465" v="127"/>
          <ac:spMkLst>
            <pc:docMk/>
            <pc:sldMk cId="1444095750" sldId="280"/>
            <ac:spMk id="20" creationId="{D6F02CBD-F704-4F96-A676-DBE7D3634F75}"/>
          </ac:spMkLst>
        </pc:spChg>
        <pc:spChg chg="add del">
          <ac:chgData name="Sharieff Zayaan" userId="S::zsharieff@tarbiyahacademy.org::2d814904-663b-4abf-b5b5-017452b1250a" providerId="AD" clId="Web-{11BCE965-D654-0151-5BD2-C98000459E71}" dt="2021-03-10T14:42:26.465" v="127"/>
          <ac:spMkLst>
            <pc:docMk/>
            <pc:sldMk cId="1444095750" sldId="280"/>
            <ac:spMk id="22" creationId="{A4A4C73E-C9B6-42DC-9940-0AB709698DB9}"/>
          </ac:spMkLst>
        </pc:spChg>
        <pc:spChg chg="add del">
          <ac:chgData name="Sharieff Zayaan" userId="S::zsharieff@tarbiyahacademy.org::2d814904-663b-4abf-b5b5-017452b1250a" providerId="AD" clId="Web-{11BCE965-D654-0151-5BD2-C98000459E71}" dt="2021-03-10T14:40:41.681" v="112"/>
          <ac:spMkLst>
            <pc:docMk/>
            <pc:sldMk cId="1444095750" sldId="280"/>
            <ac:spMk id="26" creationId="{2AB87D46-3781-4C4B-8BEB-3091CC273C09}"/>
          </ac:spMkLst>
        </pc:spChg>
        <pc:spChg chg="add del mod ord">
          <ac:chgData name="Sharieff Zayaan" userId="S::zsharieff@tarbiyahacademy.org::2d814904-663b-4abf-b5b5-017452b1250a" providerId="AD" clId="Web-{11BCE965-D654-0151-5BD2-C98000459E71}" dt="2021-03-10T14:43:34.826" v="130"/>
          <ac:spMkLst>
            <pc:docMk/>
            <pc:sldMk cId="1444095750" sldId="280"/>
            <ac:spMk id="40" creationId="{E57C01DA-324A-449C-B2F7-E9D12CCFFF51}"/>
          </ac:spMkLst>
        </pc:spChg>
        <pc:spChg chg="add del mod">
          <ac:chgData name="Sharieff Zayaan" userId="S::zsharieff@tarbiyahacademy.org::2d814904-663b-4abf-b5b5-017452b1250a" providerId="AD" clId="Web-{11BCE965-D654-0151-5BD2-C98000459E71}" dt="2021-03-10T14:43:38.483" v="134"/>
          <ac:spMkLst>
            <pc:docMk/>
            <pc:sldMk cId="1444095750" sldId="280"/>
            <ac:spMk id="42" creationId="{3EFCD54E-2F39-4D00-8598-8744633D61EA}"/>
          </ac:spMkLst>
        </pc:spChg>
        <pc:spChg chg="add mod ord">
          <ac:chgData name="Sharieff Zayaan" userId="S::zsharieff@tarbiyahacademy.org::2d814904-663b-4abf-b5b5-017452b1250a" providerId="AD" clId="Web-{11BCE965-D654-0151-5BD2-C98000459E71}" dt="2021-03-10T14:43:41.436" v="136"/>
          <ac:spMkLst>
            <pc:docMk/>
            <pc:sldMk cId="1444095750" sldId="280"/>
            <ac:spMk id="45" creationId="{7E18509B-3546-4F14-94F2-AB642BB488F4}"/>
          </ac:spMkLst>
        </pc:spChg>
        <pc:spChg chg="add mod">
          <ac:chgData name="Sharieff Zayaan" userId="S::zsharieff@tarbiyahacademy.org::2d814904-663b-4abf-b5b5-017452b1250a" providerId="AD" clId="Web-{11BCE965-D654-0151-5BD2-C98000459E71}" dt="2021-03-10T14:46:25.190" v="197" actId="1076"/>
          <ac:spMkLst>
            <pc:docMk/>
            <pc:sldMk cId="1444095750" sldId="280"/>
            <ac:spMk id="48" creationId="{C03C3C2E-E02A-4BAC-B92D-32731C1C5331}"/>
          </ac:spMkLst>
        </pc:spChg>
        <pc:spChg chg="add mod">
          <ac:chgData name="Sharieff Zayaan" userId="S::zsharieff@tarbiyahacademy.org::2d814904-663b-4abf-b5b5-017452b1250a" providerId="AD" clId="Web-{11BCE965-D654-0151-5BD2-C98000459E71}" dt="2021-03-10T14:51:30.853" v="456" actId="20577"/>
          <ac:spMkLst>
            <pc:docMk/>
            <pc:sldMk cId="1444095750" sldId="280"/>
            <ac:spMk id="49" creationId="{8EE28898-C6D5-4935-AA37-A7210AF4D2A4}"/>
          </ac:spMkLst>
        </pc:spChg>
        <pc:grpChg chg="add del">
          <ac:chgData name="Sharieff Zayaan" userId="S::zsharieff@tarbiyahacademy.org::2d814904-663b-4abf-b5b5-017452b1250a" providerId="AD" clId="Web-{11BCE965-D654-0151-5BD2-C98000459E71}" dt="2021-03-10T14:40:18.993" v="110"/>
          <ac:grpSpMkLst>
            <pc:docMk/>
            <pc:sldMk cId="1444095750" sldId="280"/>
            <ac:grpSpMk id="25" creationId="{51D1273B-0B1C-4A09-A98C-FCA884FEFC0F}"/>
          </ac:grpSpMkLst>
        </pc:grpChg>
        <pc:picChg chg="add del mod">
          <ac:chgData name="Sharieff Zayaan" userId="S::zsharieff@tarbiyahacademy.org::2d814904-663b-4abf-b5b5-017452b1250a" providerId="AD" clId="Web-{11BCE965-D654-0151-5BD2-C98000459E71}" dt="2021-03-10T14:38:14.116" v="99"/>
          <ac:picMkLst>
            <pc:docMk/>
            <pc:sldMk cId="1444095750" sldId="280"/>
            <ac:picMk id="5" creationId="{5F67EB98-1BAC-40F8-AC9E-7C77CD06B0F7}"/>
          </ac:picMkLst>
        </pc:picChg>
        <pc:picChg chg="mod">
          <ac:chgData name="Sharieff Zayaan" userId="S::zsharieff@tarbiyahacademy.org::2d814904-663b-4abf-b5b5-017452b1250a" providerId="AD" clId="Web-{11BCE965-D654-0151-5BD2-C98000459E71}" dt="2021-03-10T14:47:36.020" v="198" actId="1076"/>
          <ac:picMkLst>
            <pc:docMk/>
            <pc:sldMk cId="1444095750" sldId="280"/>
            <ac:picMk id="6" creationId="{00CA8016-1576-4A9C-AACB-A34AD11BEFF7}"/>
          </ac:picMkLst>
        </pc:picChg>
        <pc:picChg chg="add del mod ord">
          <ac:chgData name="Sharieff Zayaan" userId="S::zsharieff@tarbiyahacademy.org::2d814904-663b-4abf-b5b5-017452b1250a" providerId="AD" clId="Web-{11BCE965-D654-0151-5BD2-C98000459E71}" dt="2021-03-10T14:39:41.774" v="103"/>
          <ac:picMkLst>
            <pc:docMk/>
            <pc:sldMk cId="1444095750" sldId="280"/>
            <ac:picMk id="7" creationId="{2A8F2AD5-4986-4D16-8B14-0F7162FA3F02}"/>
          </ac:picMkLst>
        </pc:picChg>
        <pc:picChg chg="add del mod ord">
          <ac:chgData name="Sharieff Zayaan" userId="S::zsharieff@tarbiyahacademy.org::2d814904-663b-4abf-b5b5-017452b1250a" providerId="AD" clId="Web-{11BCE965-D654-0151-5BD2-C98000459E71}" dt="2021-03-10T14:41:10.479" v="121"/>
          <ac:picMkLst>
            <pc:docMk/>
            <pc:sldMk cId="1444095750" sldId="280"/>
            <ac:picMk id="8" creationId="{712514FC-309C-4709-9A2F-557DB89AD244}"/>
          </ac:picMkLst>
        </pc:picChg>
        <pc:picChg chg="add del mod ord">
          <ac:chgData name="Sharieff Zayaan" userId="S::zsharieff@tarbiyahacademy.org::2d814904-663b-4abf-b5b5-017452b1250a" providerId="AD" clId="Web-{11BCE965-D654-0151-5BD2-C98000459E71}" dt="2021-03-10T14:41:09.120" v="120"/>
          <ac:picMkLst>
            <pc:docMk/>
            <pc:sldMk cId="1444095750" sldId="280"/>
            <ac:picMk id="9" creationId="{CAC01EE4-32CD-4D11-B2A8-F0B420D88426}"/>
          </ac:picMkLst>
        </pc:picChg>
        <pc:picChg chg="add del mod ord">
          <ac:chgData name="Sharieff Zayaan" userId="S::zsharieff@tarbiyahacademy.org::2d814904-663b-4abf-b5b5-017452b1250a" providerId="AD" clId="Web-{11BCE965-D654-0151-5BD2-C98000459E71}" dt="2021-03-10T14:41:19.620" v="125"/>
          <ac:picMkLst>
            <pc:docMk/>
            <pc:sldMk cId="1444095750" sldId="280"/>
            <ac:picMk id="13" creationId="{97708739-660E-4A27-83E2-5A376C07CCB8}"/>
          </ac:picMkLst>
        </pc:picChg>
        <pc:picChg chg="add del mod">
          <ac:chgData name="Sharieff Zayaan" userId="S::zsharieff@tarbiyahacademy.org::2d814904-663b-4abf-b5b5-017452b1250a" providerId="AD" clId="Web-{11BCE965-D654-0151-5BD2-C98000459E71}" dt="2021-03-10T14:41:21.339" v="126"/>
          <ac:picMkLst>
            <pc:docMk/>
            <pc:sldMk cId="1444095750" sldId="280"/>
            <ac:picMk id="15" creationId="{8BC04855-BFE4-4A5C-83EF-7C9E11345A38}"/>
          </ac:picMkLst>
        </pc:picChg>
        <pc:picChg chg="add del">
          <ac:chgData name="Sharieff Zayaan" userId="S::zsharieff@tarbiyahacademy.org::2d814904-663b-4abf-b5b5-017452b1250a" providerId="AD" clId="Web-{11BCE965-D654-0151-5BD2-C98000459E71}" dt="2021-03-10T14:40:15.009" v="108"/>
          <ac:picMkLst>
            <pc:docMk/>
            <pc:sldMk cId="1444095750" sldId="280"/>
            <ac:picMk id="21" creationId="{4C8A9C14-B81F-4ABA-AF45-4C94F9427E8A}"/>
          </ac:picMkLst>
        </pc:picChg>
        <pc:picChg chg="add del">
          <ac:chgData name="Sharieff Zayaan" userId="S::zsharieff@tarbiyahacademy.org::2d814904-663b-4abf-b5b5-017452b1250a" providerId="AD" clId="Web-{11BCE965-D654-0151-5BD2-C98000459E71}" dt="2021-03-10T14:42:26.465" v="127"/>
          <ac:picMkLst>
            <pc:docMk/>
            <pc:sldMk cId="1444095750" sldId="280"/>
            <ac:picMk id="24" creationId="{4F9ABC8E-4FD7-44F4-AEEB-B567C5FE5B48}"/>
          </ac:picMkLst>
        </pc:picChg>
        <pc:picChg chg="add del mod ord">
          <ac:chgData name="Sharieff Zayaan" userId="S::zsharieff@tarbiyahacademy.org::2d814904-663b-4abf-b5b5-017452b1250a" providerId="AD" clId="Web-{11BCE965-D654-0151-5BD2-C98000459E71}" dt="2021-03-10T14:43:38.545" v="135"/>
          <ac:picMkLst>
            <pc:docMk/>
            <pc:sldMk cId="1444095750" sldId="280"/>
            <ac:picMk id="41" creationId="{AB94FDF2-B828-484C-93D6-FB2E4E084E30}"/>
          </ac:picMkLst>
        </pc:picChg>
        <pc:picChg chg="add del mod">
          <ac:chgData name="Sharieff Zayaan" userId="S::zsharieff@tarbiyahacademy.org::2d814904-663b-4abf-b5b5-017452b1250a" providerId="AD" clId="Web-{11BCE965-D654-0151-5BD2-C98000459E71}" dt="2021-03-10T14:43:50.467" v="140"/>
          <ac:picMkLst>
            <pc:docMk/>
            <pc:sldMk cId="1444095750" sldId="280"/>
            <ac:picMk id="47" creationId="{E0FD6738-DB8B-4335-8274-17EC7D7E3DCB}"/>
          </ac:picMkLst>
        </pc:picChg>
        <pc:cxnChg chg="add del">
          <ac:chgData name="Sharieff Zayaan" userId="S::zsharieff@tarbiyahacademy.org::2d814904-663b-4abf-b5b5-017452b1250a" providerId="AD" clId="Web-{11BCE965-D654-0151-5BD2-C98000459E71}" dt="2021-03-10T14:40:19.104" v="111"/>
          <ac:cxnSpMkLst>
            <pc:docMk/>
            <pc:sldMk cId="1444095750" sldId="280"/>
            <ac:cxnSpMk id="14" creationId="{8E0602D6-3A81-42F8-AE67-1BAAFC967CB0}"/>
          </ac:cxnSpMkLst>
        </pc:cxnChg>
        <pc:cxnChg chg="add del">
          <ac:chgData name="Sharieff Zayaan" userId="S::zsharieff@tarbiyahacademy.org::2d814904-663b-4abf-b5b5-017452b1250a" providerId="AD" clId="Web-{11BCE965-D654-0151-5BD2-C98000459E71}" dt="2021-03-10T14:40:15.009" v="108"/>
          <ac:cxnSpMkLst>
            <pc:docMk/>
            <pc:sldMk cId="1444095750" sldId="280"/>
            <ac:cxnSpMk id="23" creationId="{2144CCF4-CC56-408E-8884-15972C826F58}"/>
          </ac:cxnSpMkLst>
        </pc:cxnChg>
        <pc:cxnChg chg="add del">
          <ac:chgData name="Sharieff Zayaan" userId="S::zsharieff@tarbiyahacademy.org::2d814904-663b-4abf-b5b5-017452b1250a" providerId="AD" clId="Web-{11BCE965-D654-0151-5BD2-C98000459E71}" dt="2021-03-10T14:42:26.465" v="127"/>
          <ac:cxnSpMkLst>
            <pc:docMk/>
            <pc:sldMk cId="1444095750" sldId="280"/>
            <ac:cxnSpMk id="27" creationId="{ACE695B2-52FF-418E-A197-CE91A4DF6625}"/>
          </ac:cxnSpMkLst>
        </pc:cxnChg>
        <pc:cxnChg chg="add del">
          <ac:chgData name="Sharieff Zayaan" userId="S::zsharieff@tarbiyahacademy.org::2d814904-663b-4abf-b5b5-017452b1250a" providerId="AD" clId="Web-{11BCE965-D654-0151-5BD2-C98000459E71}" dt="2021-03-10T14:40:18.993" v="110"/>
          <ac:cxnSpMkLst>
            <pc:docMk/>
            <pc:sldMk cId="1444095750" sldId="280"/>
            <ac:cxnSpMk id="39" creationId="{699FC3C2-3BB4-435C-9DAE-C3F82D01C8CC}"/>
          </ac:cxnSpMkLst>
        </pc:cxnChg>
      </pc:sldChg>
      <pc:sldMasterChg chg="del delSldLayout">
        <pc:chgData name="Sharieff Zayaan" userId="S::zsharieff@tarbiyahacademy.org::2d814904-663b-4abf-b5b5-017452b1250a" providerId="AD" clId="Web-{11BCE965-D654-0151-5BD2-C98000459E71}" dt="2021-03-10T14:42:26.465" v="127"/>
        <pc:sldMasterMkLst>
          <pc:docMk/>
          <pc:sldMasterMk cId="588125288" sldId="2147483960"/>
        </pc:sldMasterMkLst>
        <pc:sldLayoutChg chg="del">
          <pc:chgData name="Sharieff Zayaan" userId="S::zsharieff@tarbiyahacademy.org::2d814904-663b-4abf-b5b5-017452b1250a" providerId="AD" clId="Web-{11BCE965-D654-0151-5BD2-C98000459E71}" dt="2021-03-10T14:42:26.465" v="127"/>
          <pc:sldLayoutMkLst>
            <pc:docMk/>
            <pc:sldMasterMk cId="588125288" sldId="2147483960"/>
            <pc:sldLayoutMk cId="3521568346" sldId="2147483961"/>
          </pc:sldLayoutMkLst>
        </pc:sldLayoutChg>
        <pc:sldLayoutChg chg="del">
          <pc:chgData name="Sharieff Zayaan" userId="S::zsharieff@tarbiyahacademy.org::2d814904-663b-4abf-b5b5-017452b1250a" providerId="AD" clId="Web-{11BCE965-D654-0151-5BD2-C98000459E71}" dt="2021-03-10T14:42:26.465" v="127"/>
          <pc:sldLayoutMkLst>
            <pc:docMk/>
            <pc:sldMasterMk cId="588125288" sldId="2147483960"/>
            <pc:sldLayoutMk cId="1758651717" sldId="2147483962"/>
          </pc:sldLayoutMkLst>
        </pc:sldLayoutChg>
        <pc:sldLayoutChg chg="del">
          <pc:chgData name="Sharieff Zayaan" userId="S::zsharieff@tarbiyahacademy.org::2d814904-663b-4abf-b5b5-017452b1250a" providerId="AD" clId="Web-{11BCE965-D654-0151-5BD2-C98000459E71}" dt="2021-03-10T14:42:26.465" v="127"/>
          <pc:sldLayoutMkLst>
            <pc:docMk/>
            <pc:sldMasterMk cId="588125288" sldId="2147483960"/>
            <pc:sldLayoutMk cId="2442576524" sldId="2147483963"/>
          </pc:sldLayoutMkLst>
        </pc:sldLayoutChg>
        <pc:sldLayoutChg chg="del">
          <pc:chgData name="Sharieff Zayaan" userId="S::zsharieff@tarbiyahacademy.org::2d814904-663b-4abf-b5b5-017452b1250a" providerId="AD" clId="Web-{11BCE965-D654-0151-5BD2-C98000459E71}" dt="2021-03-10T14:42:26.465" v="127"/>
          <pc:sldLayoutMkLst>
            <pc:docMk/>
            <pc:sldMasterMk cId="588125288" sldId="2147483960"/>
            <pc:sldLayoutMk cId="2111740593" sldId="2147483964"/>
          </pc:sldLayoutMkLst>
        </pc:sldLayoutChg>
        <pc:sldLayoutChg chg="del">
          <pc:chgData name="Sharieff Zayaan" userId="S::zsharieff@tarbiyahacademy.org::2d814904-663b-4abf-b5b5-017452b1250a" providerId="AD" clId="Web-{11BCE965-D654-0151-5BD2-C98000459E71}" dt="2021-03-10T14:42:26.465" v="127"/>
          <pc:sldLayoutMkLst>
            <pc:docMk/>
            <pc:sldMasterMk cId="588125288" sldId="2147483960"/>
            <pc:sldLayoutMk cId="3053221970" sldId="2147483965"/>
          </pc:sldLayoutMkLst>
        </pc:sldLayoutChg>
        <pc:sldLayoutChg chg="del">
          <pc:chgData name="Sharieff Zayaan" userId="S::zsharieff@tarbiyahacademy.org::2d814904-663b-4abf-b5b5-017452b1250a" providerId="AD" clId="Web-{11BCE965-D654-0151-5BD2-C98000459E71}" dt="2021-03-10T14:42:26.465" v="127"/>
          <pc:sldLayoutMkLst>
            <pc:docMk/>
            <pc:sldMasterMk cId="588125288" sldId="2147483960"/>
            <pc:sldLayoutMk cId="1692941747" sldId="2147483966"/>
          </pc:sldLayoutMkLst>
        </pc:sldLayoutChg>
        <pc:sldLayoutChg chg="del">
          <pc:chgData name="Sharieff Zayaan" userId="S::zsharieff@tarbiyahacademy.org::2d814904-663b-4abf-b5b5-017452b1250a" providerId="AD" clId="Web-{11BCE965-D654-0151-5BD2-C98000459E71}" dt="2021-03-10T14:42:26.465" v="127"/>
          <pc:sldLayoutMkLst>
            <pc:docMk/>
            <pc:sldMasterMk cId="588125288" sldId="2147483960"/>
            <pc:sldLayoutMk cId="626214329" sldId="2147483967"/>
          </pc:sldLayoutMkLst>
        </pc:sldLayoutChg>
        <pc:sldLayoutChg chg="del">
          <pc:chgData name="Sharieff Zayaan" userId="S::zsharieff@tarbiyahacademy.org::2d814904-663b-4abf-b5b5-017452b1250a" providerId="AD" clId="Web-{11BCE965-D654-0151-5BD2-C98000459E71}" dt="2021-03-10T14:42:26.465" v="127"/>
          <pc:sldLayoutMkLst>
            <pc:docMk/>
            <pc:sldMasterMk cId="588125288" sldId="2147483960"/>
            <pc:sldLayoutMk cId="3247577032" sldId="2147483968"/>
          </pc:sldLayoutMkLst>
        </pc:sldLayoutChg>
        <pc:sldLayoutChg chg="del">
          <pc:chgData name="Sharieff Zayaan" userId="S::zsharieff@tarbiyahacademy.org::2d814904-663b-4abf-b5b5-017452b1250a" providerId="AD" clId="Web-{11BCE965-D654-0151-5BD2-C98000459E71}" dt="2021-03-10T14:42:26.465" v="127"/>
          <pc:sldLayoutMkLst>
            <pc:docMk/>
            <pc:sldMasterMk cId="588125288" sldId="2147483960"/>
            <pc:sldLayoutMk cId="588314645" sldId="2147483969"/>
          </pc:sldLayoutMkLst>
        </pc:sldLayoutChg>
        <pc:sldLayoutChg chg="del">
          <pc:chgData name="Sharieff Zayaan" userId="S::zsharieff@tarbiyahacademy.org::2d814904-663b-4abf-b5b5-017452b1250a" providerId="AD" clId="Web-{11BCE965-D654-0151-5BD2-C98000459E71}" dt="2021-03-10T14:42:26.465" v="127"/>
          <pc:sldLayoutMkLst>
            <pc:docMk/>
            <pc:sldMasterMk cId="588125288" sldId="2147483960"/>
            <pc:sldLayoutMk cId="3711380628" sldId="2147483970"/>
          </pc:sldLayoutMkLst>
        </pc:sldLayoutChg>
        <pc:sldLayoutChg chg="del">
          <pc:chgData name="Sharieff Zayaan" userId="S::zsharieff@tarbiyahacademy.org::2d814904-663b-4abf-b5b5-017452b1250a" providerId="AD" clId="Web-{11BCE965-D654-0151-5BD2-C98000459E71}" dt="2021-03-10T14:42:26.465" v="127"/>
          <pc:sldLayoutMkLst>
            <pc:docMk/>
            <pc:sldMasterMk cId="588125288" sldId="2147483960"/>
            <pc:sldLayoutMk cId="360570866" sldId="2147483971"/>
          </pc:sldLayoutMkLst>
        </pc:sldLayoutChg>
        <pc:sldLayoutChg chg="del">
          <pc:chgData name="Sharieff Zayaan" userId="S::zsharieff@tarbiyahacademy.org::2d814904-663b-4abf-b5b5-017452b1250a" providerId="AD" clId="Web-{11BCE965-D654-0151-5BD2-C98000459E71}" dt="2021-03-10T14:42:26.465" v="127"/>
          <pc:sldLayoutMkLst>
            <pc:docMk/>
            <pc:sldMasterMk cId="588125288" sldId="2147483960"/>
            <pc:sldLayoutMk cId="280052308" sldId="2147483972"/>
          </pc:sldLayoutMkLst>
        </pc:sldLayoutChg>
        <pc:sldLayoutChg chg="del">
          <pc:chgData name="Sharieff Zayaan" userId="S::zsharieff@tarbiyahacademy.org::2d814904-663b-4abf-b5b5-017452b1250a" providerId="AD" clId="Web-{11BCE965-D654-0151-5BD2-C98000459E71}" dt="2021-03-10T14:42:26.465" v="127"/>
          <pc:sldLayoutMkLst>
            <pc:docMk/>
            <pc:sldMasterMk cId="588125288" sldId="2147483960"/>
            <pc:sldLayoutMk cId="3966796068" sldId="2147483973"/>
          </pc:sldLayoutMkLst>
        </pc:sldLayoutChg>
        <pc:sldLayoutChg chg="del">
          <pc:chgData name="Sharieff Zayaan" userId="S::zsharieff@tarbiyahacademy.org::2d814904-663b-4abf-b5b5-017452b1250a" providerId="AD" clId="Web-{11BCE965-D654-0151-5BD2-C98000459E71}" dt="2021-03-10T14:42:26.465" v="127"/>
          <pc:sldLayoutMkLst>
            <pc:docMk/>
            <pc:sldMasterMk cId="588125288" sldId="2147483960"/>
            <pc:sldLayoutMk cId="1802564440" sldId="2147483974"/>
          </pc:sldLayoutMkLst>
        </pc:sldLayoutChg>
        <pc:sldLayoutChg chg="del">
          <pc:chgData name="Sharieff Zayaan" userId="S::zsharieff@tarbiyahacademy.org::2d814904-663b-4abf-b5b5-017452b1250a" providerId="AD" clId="Web-{11BCE965-D654-0151-5BD2-C98000459E71}" dt="2021-03-10T14:42:26.465" v="127"/>
          <pc:sldLayoutMkLst>
            <pc:docMk/>
            <pc:sldMasterMk cId="588125288" sldId="2147483960"/>
            <pc:sldLayoutMk cId="3386616788" sldId="2147483975"/>
          </pc:sldLayoutMkLst>
        </pc:sldLayoutChg>
        <pc:sldLayoutChg chg="del">
          <pc:chgData name="Sharieff Zayaan" userId="S::zsharieff@tarbiyahacademy.org::2d814904-663b-4abf-b5b5-017452b1250a" providerId="AD" clId="Web-{11BCE965-D654-0151-5BD2-C98000459E71}" dt="2021-03-10T14:42:26.465" v="127"/>
          <pc:sldLayoutMkLst>
            <pc:docMk/>
            <pc:sldMasterMk cId="588125288" sldId="2147483960"/>
            <pc:sldLayoutMk cId="1018167623" sldId="2147483976"/>
          </pc:sldLayoutMkLst>
        </pc:sldLayoutChg>
        <pc:sldLayoutChg chg="del">
          <pc:chgData name="Sharieff Zayaan" userId="S::zsharieff@tarbiyahacademy.org::2d814904-663b-4abf-b5b5-017452b1250a" providerId="AD" clId="Web-{11BCE965-D654-0151-5BD2-C98000459E71}" dt="2021-03-10T14:42:26.465" v="127"/>
          <pc:sldLayoutMkLst>
            <pc:docMk/>
            <pc:sldMasterMk cId="588125288" sldId="2147483960"/>
            <pc:sldLayoutMk cId="3732514577" sldId="2147483977"/>
          </pc:sldLayoutMkLst>
        </pc:sldLayoutChg>
      </pc:sldMasterChg>
      <pc:sldMasterChg chg="add del modTransition addSldLayout delSldLayout modSldLayout">
        <pc:chgData name="Sharieff Zayaan" userId="S::zsharieff@tarbiyahacademy.org::2d814904-663b-4abf-b5b5-017452b1250a" providerId="AD" clId="Web-{11BCE965-D654-0151-5BD2-C98000459E71}" dt="2021-03-10T14:42:36.184" v="128"/>
        <pc:sldMasterMkLst>
          <pc:docMk/>
          <pc:sldMasterMk cId="4096754493" sldId="2147483978"/>
        </pc:sldMasterMkLst>
        <pc:sldLayoutChg chg="add del mod replId">
          <pc:chgData name="Sharieff Zayaan" userId="S::zsharieff@tarbiyahacademy.org::2d814904-663b-4abf-b5b5-017452b1250a" providerId="AD" clId="Web-{11BCE965-D654-0151-5BD2-C98000459E71}" dt="2021-03-10T14:42:36.184" v="128"/>
          <pc:sldLayoutMkLst>
            <pc:docMk/>
            <pc:sldMasterMk cId="4096754493" sldId="2147483978"/>
            <pc:sldLayoutMk cId="3981764592" sldId="2147483979"/>
          </pc:sldLayoutMkLst>
        </pc:sldLayoutChg>
        <pc:sldLayoutChg chg="add del mod replId">
          <pc:chgData name="Sharieff Zayaan" userId="S::zsharieff@tarbiyahacademy.org::2d814904-663b-4abf-b5b5-017452b1250a" providerId="AD" clId="Web-{11BCE965-D654-0151-5BD2-C98000459E71}" dt="2021-03-10T14:42:36.184" v="128"/>
          <pc:sldLayoutMkLst>
            <pc:docMk/>
            <pc:sldMasterMk cId="4096754493" sldId="2147483978"/>
            <pc:sldLayoutMk cId="2810261548" sldId="2147483980"/>
          </pc:sldLayoutMkLst>
        </pc:sldLayoutChg>
        <pc:sldLayoutChg chg="add del mod replId">
          <pc:chgData name="Sharieff Zayaan" userId="S::zsharieff@tarbiyahacademy.org::2d814904-663b-4abf-b5b5-017452b1250a" providerId="AD" clId="Web-{11BCE965-D654-0151-5BD2-C98000459E71}" dt="2021-03-10T14:42:36.184" v="128"/>
          <pc:sldLayoutMkLst>
            <pc:docMk/>
            <pc:sldMasterMk cId="4096754493" sldId="2147483978"/>
            <pc:sldLayoutMk cId="3350617691" sldId="2147483981"/>
          </pc:sldLayoutMkLst>
        </pc:sldLayoutChg>
        <pc:sldLayoutChg chg="add del mod replId">
          <pc:chgData name="Sharieff Zayaan" userId="S::zsharieff@tarbiyahacademy.org::2d814904-663b-4abf-b5b5-017452b1250a" providerId="AD" clId="Web-{11BCE965-D654-0151-5BD2-C98000459E71}" dt="2021-03-10T14:42:36.184" v="128"/>
          <pc:sldLayoutMkLst>
            <pc:docMk/>
            <pc:sldMasterMk cId="4096754493" sldId="2147483978"/>
            <pc:sldLayoutMk cId="1122910204" sldId="2147483982"/>
          </pc:sldLayoutMkLst>
        </pc:sldLayoutChg>
        <pc:sldLayoutChg chg="add del mod replId">
          <pc:chgData name="Sharieff Zayaan" userId="S::zsharieff@tarbiyahacademy.org::2d814904-663b-4abf-b5b5-017452b1250a" providerId="AD" clId="Web-{11BCE965-D654-0151-5BD2-C98000459E71}" dt="2021-03-10T14:42:36.184" v="128"/>
          <pc:sldLayoutMkLst>
            <pc:docMk/>
            <pc:sldMasterMk cId="4096754493" sldId="2147483978"/>
            <pc:sldLayoutMk cId="2437222117" sldId="2147483983"/>
          </pc:sldLayoutMkLst>
        </pc:sldLayoutChg>
        <pc:sldLayoutChg chg="add del mod replId">
          <pc:chgData name="Sharieff Zayaan" userId="S::zsharieff@tarbiyahacademy.org::2d814904-663b-4abf-b5b5-017452b1250a" providerId="AD" clId="Web-{11BCE965-D654-0151-5BD2-C98000459E71}" dt="2021-03-10T14:42:36.184" v="128"/>
          <pc:sldLayoutMkLst>
            <pc:docMk/>
            <pc:sldMasterMk cId="4096754493" sldId="2147483978"/>
            <pc:sldLayoutMk cId="1165822505" sldId="2147483984"/>
          </pc:sldLayoutMkLst>
        </pc:sldLayoutChg>
        <pc:sldLayoutChg chg="add del mod replId">
          <pc:chgData name="Sharieff Zayaan" userId="S::zsharieff@tarbiyahacademy.org::2d814904-663b-4abf-b5b5-017452b1250a" providerId="AD" clId="Web-{11BCE965-D654-0151-5BD2-C98000459E71}" dt="2021-03-10T14:42:36.184" v="128"/>
          <pc:sldLayoutMkLst>
            <pc:docMk/>
            <pc:sldMasterMk cId="4096754493" sldId="2147483978"/>
            <pc:sldLayoutMk cId="1967477352" sldId="2147483985"/>
          </pc:sldLayoutMkLst>
        </pc:sldLayoutChg>
        <pc:sldLayoutChg chg="add del mod replId">
          <pc:chgData name="Sharieff Zayaan" userId="S::zsharieff@tarbiyahacademy.org::2d814904-663b-4abf-b5b5-017452b1250a" providerId="AD" clId="Web-{11BCE965-D654-0151-5BD2-C98000459E71}" dt="2021-03-10T14:42:36.184" v="128"/>
          <pc:sldLayoutMkLst>
            <pc:docMk/>
            <pc:sldMasterMk cId="4096754493" sldId="2147483978"/>
            <pc:sldLayoutMk cId="3557766944" sldId="2147483986"/>
          </pc:sldLayoutMkLst>
        </pc:sldLayoutChg>
        <pc:sldLayoutChg chg="add del mod replId">
          <pc:chgData name="Sharieff Zayaan" userId="S::zsharieff@tarbiyahacademy.org::2d814904-663b-4abf-b5b5-017452b1250a" providerId="AD" clId="Web-{11BCE965-D654-0151-5BD2-C98000459E71}" dt="2021-03-10T14:42:36.184" v="128"/>
          <pc:sldLayoutMkLst>
            <pc:docMk/>
            <pc:sldMasterMk cId="4096754493" sldId="2147483978"/>
            <pc:sldLayoutMk cId="1982407027" sldId="2147483987"/>
          </pc:sldLayoutMkLst>
        </pc:sldLayoutChg>
        <pc:sldLayoutChg chg="add del mod replId">
          <pc:chgData name="Sharieff Zayaan" userId="S::zsharieff@tarbiyahacademy.org::2d814904-663b-4abf-b5b5-017452b1250a" providerId="AD" clId="Web-{11BCE965-D654-0151-5BD2-C98000459E71}" dt="2021-03-10T14:42:36.184" v="128"/>
          <pc:sldLayoutMkLst>
            <pc:docMk/>
            <pc:sldMasterMk cId="4096754493" sldId="2147483978"/>
            <pc:sldLayoutMk cId="2514253301" sldId="2147483988"/>
          </pc:sldLayoutMkLst>
        </pc:sldLayoutChg>
        <pc:sldLayoutChg chg="add del mod replId">
          <pc:chgData name="Sharieff Zayaan" userId="S::zsharieff@tarbiyahacademy.org::2d814904-663b-4abf-b5b5-017452b1250a" providerId="AD" clId="Web-{11BCE965-D654-0151-5BD2-C98000459E71}" dt="2021-03-10T14:42:36.184" v="128"/>
          <pc:sldLayoutMkLst>
            <pc:docMk/>
            <pc:sldMasterMk cId="4096754493" sldId="2147483978"/>
            <pc:sldLayoutMk cId="2782621698" sldId="2147483989"/>
          </pc:sldLayoutMkLst>
        </pc:sldLayoutChg>
        <pc:sldLayoutChg chg="add del mod replId">
          <pc:chgData name="Sharieff Zayaan" userId="S::zsharieff@tarbiyahacademy.org::2d814904-663b-4abf-b5b5-017452b1250a" providerId="AD" clId="Web-{11BCE965-D654-0151-5BD2-C98000459E71}" dt="2021-03-10T14:42:36.184" v="128"/>
          <pc:sldLayoutMkLst>
            <pc:docMk/>
            <pc:sldMasterMk cId="4096754493" sldId="2147483978"/>
            <pc:sldLayoutMk cId="1406356698" sldId="2147483990"/>
          </pc:sldLayoutMkLst>
        </pc:sldLayoutChg>
      </pc:sldMasterChg>
      <pc:sldMasterChg chg="add del modTransition addSldLayout delSldLayout modSldLayout">
        <pc:chgData name="Sharieff Zayaan" userId="S::zsharieff@tarbiyahacademy.org::2d814904-663b-4abf-b5b5-017452b1250a" providerId="AD" clId="Web-{11BCE965-D654-0151-5BD2-C98000459E71}" dt="2021-03-10T14:43:15.998" v="129"/>
        <pc:sldMasterMkLst>
          <pc:docMk/>
          <pc:sldMasterMk cId="2099919666" sldId="2147483991"/>
        </pc:sldMasterMkLst>
        <pc:sldLayoutChg chg="add del mod replId">
          <pc:chgData name="Sharieff Zayaan" userId="S::zsharieff@tarbiyahacademy.org::2d814904-663b-4abf-b5b5-017452b1250a" providerId="AD" clId="Web-{11BCE965-D654-0151-5BD2-C98000459E71}" dt="2021-03-10T14:43:15.998" v="129"/>
          <pc:sldLayoutMkLst>
            <pc:docMk/>
            <pc:sldMasterMk cId="2099919666" sldId="2147483991"/>
            <pc:sldLayoutMk cId="2922076605" sldId="2147483992"/>
          </pc:sldLayoutMkLst>
        </pc:sldLayoutChg>
        <pc:sldLayoutChg chg="add del mod replId">
          <pc:chgData name="Sharieff Zayaan" userId="S::zsharieff@tarbiyahacademy.org::2d814904-663b-4abf-b5b5-017452b1250a" providerId="AD" clId="Web-{11BCE965-D654-0151-5BD2-C98000459E71}" dt="2021-03-10T14:43:15.998" v="129"/>
          <pc:sldLayoutMkLst>
            <pc:docMk/>
            <pc:sldMasterMk cId="2099919666" sldId="2147483991"/>
            <pc:sldLayoutMk cId="3346975941" sldId="2147483993"/>
          </pc:sldLayoutMkLst>
        </pc:sldLayoutChg>
        <pc:sldLayoutChg chg="add del mod replId">
          <pc:chgData name="Sharieff Zayaan" userId="S::zsharieff@tarbiyahacademy.org::2d814904-663b-4abf-b5b5-017452b1250a" providerId="AD" clId="Web-{11BCE965-D654-0151-5BD2-C98000459E71}" dt="2021-03-10T14:43:15.998" v="129"/>
          <pc:sldLayoutMkLst>
            <pc:docMk/>
            <pc:sldMasterMk cId="2099919666" sldId="2147483991"/>
            <pc:sldLayoutMk cId="2797403932" sldId="2147483994"/>
          </pc:sldLayoutMkLst>
        </pc:sldLayoutChg>
        <pc:sldLayoutChg chg="add del mod replId">
          <pc:chgData name="Sharieff Zayaan" userId="S::zsharieff@tarbiyahacademy.org::2d814904-663b-4abf-b5b5-017452b1250a" providerId="AD" clId="Web-{11BCE965-D654-0151-5BD2-C98000459E71}" dt="2021-03-10T14:43:15.998" v="129"/>
          <pc:sldLayoutMkLst>
            <pc:docMk/>
            <pc:sldMasterMk cId="2099919666" sldId="2147483991"/>
            <pc:sldLayoutMk cId="2909204401" sldId="2147483995"/>
          </pc:sldLayoutMkLst>
        </pc:sldLayoutChg>
        <pc:sldLayoutChg chg="add del mod replId">
          <pc:chgData name="Sharieff Zayaan" userId="S::zsharieff@tarbiyahacademy.org::2d814904-663b-4abf-b5b5-017452b1250a" providerId="AD" clId="Web-{11BCE965-D654-0151-5BD2-C98000459E71}" dt="2021-03-10T14:43:15.998" v="129"/>
          <pc:sldLayoutMkLst>
            <pc:docMk/>
            <pc:sldMasterMk cId="2099919666" sldId="2147483991"/>
            <pc:sldLayoutMk cId="1489926367" sldId="2147483996"/>
          </pc:sldLayoutMkLst>
        </pc:sldLayoutChg>
        <pc:sldLayoutChg chg="add del mod replId">
          <pc:chgData name="Sharieff Zayaan" userId="S::zsharieff@tarbiyahacademy.org::2d814904-663b-4abf-b5b5-017452b1250a" providerId="AD" clId="Web-{11BCE965-D654-0151-5BD2-C98000459E71}" dt="2021-03-10T14:43:15.998" v="129"/>
          <pc:sldLayoutMkLst>
            <pc:docMk/>
            <pc:sldMasterMk cId="2099919666" sldId="2147483991"/>
            <pc:sldLayoutMk cId="2444856928" sldId="2147483997"/>
          </pc:sldLayoutMkLst>
        </pc:sldLayoutChg>
        <pc:sldLayoutChg chg="add del mod replId">
          <pc:chgData name="Sharieff Zayaan" userId="S::zsharieff@tarbiyahacademy.org::2d814904-663b-4abf-b5b5-017452b1250a" providerId="AD" clId="Web-{11BCE965-D654-0151-5BD2-C98000459E71}" dt="2021-03-10T14:43:15.998" v="129"/>
          <pc:sldLayoutMkLst>
            <pc:docMk/>
            <pc:sldMasterMk cId="2099919666" sldId="2147483991"/>
            <pc:sldLayoutMk cId="3164320980" sldId="2147483998"/>
          </pc:sldLayoutMkLst>
        </pc:sldLayoutChg>
        <pc:sldLayoutChg chg="add del mod replId">
          <pc:chgData name="Sharieff Zayaan" userId="S::zsharieff@tarbiyahacademy.org::2d814904-663b-4abf-b5b5-017452b1250a" providerId="AD" clId="Web-{11BCE965-D654-0151-5BD2-C98000459E71}" dt="2021-03-10T14:43:15.998" v="129"/>
          <pc:sldLayoutMkLst>
            <pc:docMk/>
            <pc:sldMasterMk cId="2099919666" sldId="2147483991"/>
            <pc:sldLayoutMk cId="759401977" sldId="2147483999"/>
          </pc:sldLayoutMkLst>
        </pc:sldLayoutChg>
        <pc:sldLayoutChg chg="add del mod replId">
          <pc:chgData name="Sharieff Zayaan" userId="S::zsharieff@tarbiyahacademy.org::2d814904-663b-4abf-b5b5-017452b1250a" providerId="AD" clId="Web-{11BCE965-D654-0151-5BD2-C98000459E71}" dt="2021-03-10T14:43:15.998" v="129"/>
          <pc:sldLayoutMkLst>
            <pc:docMk/>
            <pc:sldMasterMk cId="2099919666" sldId="2147483991"/>
            <pc:sldLayoutMk cId="3549701414" sldId="2147484000"/>
          </pc:sldLayoutMkLst>
        </pc:sldLayoutChg>
        <pc:sldLayoutChg chg="add del mod replId">
          <pc:chgData name="Sharieff Zayaan" userId="S::zsharieff@tarbiyahacademy.org::2d814904-663b-4abf-b5b5-017452b1250a" providerId="AD" clId="Web-{11BCE965-D654-0151-5BD2-C98000459E71}" dt="2021-03-10T14:43:15.998" v="129"/>
          <pc:sldLayoutMkLst>
            <pc:docMk/>
            <pc:sldMasterMk cId="2099919666" sldId="2147483991"/>
            <pc:sldLayoutMk cId="3323492109" sldId="2147484001"/>
          </pc:sldLayoutMkLst>
        </pc:sldLayoutChg>
        <pc:sldLayoutChg chg="add del mod replId">
          <pc:chgData name="Sharieff Zayaan" userId="S::zsharieff@tarbiyahacademy.org::2d814904-663b-4abf-b5b5-017452b1250a" providerId="AD" clId="Web-{11BCE965-D654-0151-5BD2-C98000459E71}" dt="2021-03-10T14:43:15.998" v="129"/>
          <pc:sldLayoutMkLst>
            <pc:docMk/>
            <pc:sldMasterMk cId="2099919666" sldId="2147483991"/>
            <pc:sldLayoutMk cId="210636699" sldId="2147484002"/>
          </pc:sldLayoutMkLst>
        </pc:sldLayoutChg>
        <pc:sldLayoutChg chg="add del mod replId">
          <pc:chgData name="Sharieff Zayaan" userId="S::zsharieff@tarbiyahacademy.org::2d814904-663b-4abf-b5b5-017452b1250a" providerId="AD" clId="Web-{11BCE965-D654-0151-5BD2-C98000459E71}" dt="2021-03-10T14:43:15.998" v="129"/>
          <pc:sldLayoutMkLst>
            <pc:docMk/>
            <pc:sldMasterMk cId="2099919666" sldId="2147483991"/>
            <pc:sldLayoutMk cId="799772158" sldId="2147484003"/>
          </pc:sldLayoutMkLst>
        </pc:sldLayoutChg>
      </pc:sldMasterChg>
      <pc:sldMasterChg chg="add del modTransition addSldLayout delSldLayout modSldLayout">
        <pc:chgData name="Sharieff Zayaan" userId="S::zsharieff@tarbiyahacademy.org::2d814904-663b-4abf-b5b5-017452b1250a" providerId="AD" clId="Web-{11BCE965-D654-0151-5BD2-C98000459E71}" dt="2021-03-10T14:43:41.436" v="136"/>
        <pc:sldMasterMkLst>
          <pc:docMk/>
          <pc:sldMasterMk cId="1364439593" sldId="2147484004"/>
        </pc:sldMasterMkLst>
        <pc:sldLayoutChg chg="add del mod replId">
          <pc:chgData name="Sharieff Zayaan" userId="S::zsharieff@tarbiyahacademy.org::2d814904-663b-4abf-b5b5-017452b1250a" providerId="AD" clId="Web-{11BCE965-D654-0151-5BD2-C98000459E71}" dt="2021-03-10T14:43:41.436" v="136"/>
          <pc:sldLayoutMkLst>
            <pc:docMk/>
            <pc:sldMasterMk cId="1364439593" sldId="2147484004"/>
            <pc:sldLayoutMk cId="3879442104" sldId="2147484005"/>
          </pc:sldLayoutMkLst>
        </pc:sldLayoutChg>
        <pc:sldLayoutChg chg="add del mod replId">
          <pc:chgData name="Sharieff Zayaan" userId="S::zsharieff@tarbiyahacademy.org::2d814904-663b-4abf-b5b5-017452b1250a" providerId="AD" clId="Web-{11BCE965-D654-0151-5BD2-C98000459E71}" dt="2021-03-10T14:43:41.436" v="136"/>
          <pc:sldLayoutMkLst>
            <pc:docMk/>
            <pc:sldMasterMk cId="1364439593" sldId="2147484004"/>
            <pc:sldLayoutMk cId="161530785" sldId="2147484006"/>
          </pc:sldLayoutMkLst>
        </pc:sldLayoutChg>
        <pc:sldLayoutChg chg="add del mod replId">
          <pc:chgData name="Sharieff Zayaan" userId="S::zsharieff@tarbiyahacademy.org::2d814904-663b-4abf-b5b5-017452b1250a" providerId="AD" clId="Web-{11BCE965-D654-0151-5BD2-C98000459E71}" dt="2021-03-10T14:43:41.436" v="136"/>
          <pc:sldLayoutMkLst>
            <pc:docMk/>
            <pc:sldMasterMk cId="1364439593" sldId="2147484004"/>
            <pc:sldLayoutMk cId="610008842" sldId="2147484007"/>
          </pc:sldLayoutMkLst>
        </pc:sldLayoutChg>
        <pc:sldLayoutChg chg="add del mod replId">
          <pc:chgData name="Sharieff Zayaan" userId="S::zsharieff@tarbiyahacademy.org::2d814904-663b-4abf-b5b5-017452b1250a" providerId="AD" clId="Web-{11BCE965-D654-0151-5BD2-C98000459E71}" dt="2021-03-10T14:43:41.436" v="136"/>
          <pc:sldLayoutMkLst>
            <pc:docMk/>
            <pc:sldMasterMk cId="1364439593" sldId="2147484004"/>
            <pc:sldLayoutMk cId="285062802" sldId="2147484008"/>
          </pc:sldLayoutMkLst>
        </pc:sldLayoutChg>
        <pc:sldLayoutChg chg="add del mod replId">
          <pc:chgData name="Sharieff Zayaan" userId="S::zsharieff@tarbiyahacademy.org::2d814904-663b-4abf-b5b5-017452b1250a" providerId="AD" clId="Web-{11BCE965-D654-0151-5BD2-C98000459E71}" dt="2021-03-10T14:43:41.436" v="136"/>
          <pc:sldLayoutMkLst>
            <pc:docMk/>
            <pc:sldMasterMk cId="1364439593" sldId="2147484004"/>
            <pc:sldLayoutMk cId="1216505485" sldId="2147484009"/>
          </pc:sldLayoutMkLst>
        </pc:sldLayoutChg>
        <pc:sldLayoutChg chg="add del mod replId">
          <pc:chgData name="Sharieff Zayaan" userId="S::zsharieff@tarbiyahacademy.org::2d814904-663b-4abf-b5b5-017452b1250a" providerId="AD" clId="Web-{11BCE965-D654-0151-5BD2-C98000459E71}" dt="2021-03-10T14:43:41.436" v="136"/>
          <pc:sldLayoutMkLst>
            <pc:docMk/>
            <pc:sldMasterMk cId="1364439593" sldId="2147484004"/>
            <pc:sldLayoutMk cId="1912393758" sldId="2147484010"/>
          </pc:sldLayoutMkLst>
        </pc:sldLayoutChg>
        <pc:sldLayoutChg chg="add del mod replId">
          <pc:chgData name="Sharieff Zayaan" userId="S::zsharieff@tarbiyahacademy.org::2d814904-663b-4abf-b5b5-017452b1250a" providerId="AD" clId="Web-{11BCE965-D654-0151-5BD2-C98000459E71}" dt="2021-03-10T14:43:41.436" v="136"/>
          <pc:sldLayoutMkLst>
            <pc:docMk/>
            <pc:sldMasterMk cId="1364439593" sldId="2147484004"/>
            <pc:sldLayoutMk cId="755735204" sldId="2147484011"/>
          </pc:sldLayoutMkLst>
        </pc:sldLayoutChg>
        <pc:sldLayoutChg chg="add del mod replId">
          <pc:chgData name="Sharieff Zayaan" userId="S::zsharieff@tarbiyahacademy.org::2d814904-663b-4abf-b5b5-017452b1250a" providerId="AD" clId="Web-{11BCE965-D654-0151-5BD2-C98000459E71}" dt="2021-03-10T14:43:41.436" v="136"/>
          <pc:sldLayoutMkLst>
            <pc:docMk/>
            <pc:sldMasterMk cId="1364439593" sldId="2147484004"/>
            <pc:sldLayoutMk cId="2965334140" sldId="2147484012"/>
          </pc:sldLayoutMkLst>
        </pc:sldLayoutChg>
        <pc:sldLayoutChg chg="add del mod replId">
          <pc:chgData name="Sharieff Zayaan" userId="S::zsharieff@tarbiyahacademy.org::2d814904-663b-4abf-b5b5-017452b1250a" providerId="AD" clId="Web-{11BCE965-D654-0151-5BD2-C98000459E71}" dt="2021-03-10T14:43:41.436" v="136"/>
          <pc:sldLayoutMkLst>
            <pc:docMk/>
            <pc:sldMasterMk cId="1364439593" sldId="2147484004"/>
            <pc:sldLayoutMk cId="1509379436" sldId="2147484013"/>
          </pc:sldLayoutMkLst>
        </pc:sldLayoutChg>
        <pc:sldLayoutChg chg="add del mod replId">
          <pc:chgData name="Sharieff Zayaan" userId="S::zsharieff@tarbiyahacademy.org::2d814904-663b-4abf-b5b5-017452b1250a" providerId="AD" clId="Web-{11BCE965-D654-0151-5BD2-C98000459E71}" dt="2021-03-10T14:43:41.436" v="136"/>
          <pc:sldLayoutMkLst>
            <pc:docMk/>
            <pc:sldMasterMk cId="1364439593" sldId="2147484004"/>
            <pc:sldLayoutMk cId="2208373029" sldId="2147484014"/>
          </pc:sldLayoutMkLst>
        </pc:sldLayoutChg>
        <pc:sldLayoutChg chg="add del mod replId">
          <pc:chgData name="Sharieff Zayaan" userId="S::zsharieff@tarbiyahacademy.org::2d814904-663b-4abf-b5b5-017452b1250a" providerId="AD" clId="Web-{11BCE965-D654-0151-5BD2-C98000459E71}" dt="2021-03-10T14:43:41.436" v="136"/>
          <pc:sldLayoutMkLst>
            <pc:docMk/>
            <pc:sldMasterMk cId="1364439593" sldId="2147484004"/>
            <pc:sldLayoutMk cId="2052653791" sldId="2147484015"/>
          </pc:sldLayoutMkLst>
        </pc:sldLayoutChg>
        <pc:sldLayoutChg chg="add del mod replId">
          <pc:chgData name="Sharieff Zayaan" userId="S::zsharieff@tarbiyahacademy.org::2d814904-663b-4abf-b5b5-017452b1250a" providerId="AD" clId="Web-{11BCE965-D654-0151-5BD2-C98000459E71}" dt="2021-03-10T14:43:41.436" v="136"/>
          <pc:sldLayoutMkLst>
            <pc:docMk/>
            <pc:sldMasterMk cId="1364439593" sldId="2147484004"/>
            <pc:sldLayoutMk cId="1595655191" sldId="2147484016"/>
          </pc:sldLayoutMkLst>
        </pc:sldLayoutChg>
      </pc:sldMasterChg>
      <pc:sldMasterChg chg="add modTransition addSldLayout modSldLayout">
        <pc:chgData name="Sharieff Zayaan" userId="S::zsharieff@tarbiyahacademy.org::2d814904-663b-4abf-b5b5-017452b1250a" providerId="AD" clId="Web-{11BCE965-D654-0151-5BD2-C98000459E71}" dt="2021-03-10T14:43:41.436" v="136"/>
        <pc:sldMasterMkLst>
          <pc:docMk/>
          <pc:sldMasterMk cId="1455687251" sldId="2147484017"/>
        </pc:sldMasterMkLst>
        <pc:sldLayoutChg chg="add mod replId">
          <pc:chgData name="Sharieff Zayaan" userId="S::zsharieff@tarbiyahacademy.org::2d814904-663b-4abf-b5b5-017452b1250a" providerId="AD" clId="Web-{11BCE965-D654-0151-5BD2-C98000459E71}" dt="2021-03-10T14:43:41.436" v="136"/>
          <pc:sldLayoutMkLst>
            <pc:docMk/>
            <pc:sldMasterMk cId="1455687251" sldId="2147484017"/>
            <pc:sldLayoutMk cId="3598175972" sldId="2147484018"/>
          </pc:sldLayoutMkLst>
        </pc:sldLayoutChg>
        <pc:sldLayoutChg chg="add mod replId">
          <pc:chgData name="Sharieff Zayaan" userId="S::zsharieff@tarbiyahacademy.org::2d814904-663b-4abf-b5b5-017452b1250a" providerId="AD" clId="Web-{11BCE965-D654-0151-5BD2-C98000459E71}" dt="2021-03-10T14:43:41.436" v="136"/>
          <pc:sldLayoutMkLst>
            <pc:docMk/>
            <pc:sldMasterMk cId="1455687251" sldId="2147484017"/>
            <pc:sldLayoutMk cId="919287223" sldId="2147484019"/>
          </pc:sldLayoutMkLst>
        </pc:sldLayoutChg>
        <pc:sldLayoutChg chg="add mod replId">
          <pc:chgData name="Sharieff Zayaan" userId="S::zsharieff@tarbiyahacademy.org::2d814904-663b-4abf-b5b5-017452b1250a" providerId="AD" clId="Web-{11BCE965-D654-0151-5BD2-C98000459E71}" dt="2021-03-10T14:43:41.436" v="136"/>
          <pc:sldLayoutMkLst>
            <pc:docMk/>
            <pc:sldMasterMk cId="1455687251" sldId="2147484017"/>
            <pc:sldLayoutMk cId="2479609621" sldId="2147484020"/>
          </pc:sldLayoutMkLst>
        </pc:sldLayoutChg>
        <pc:sldLayoutChg chg="add mod replId">
          <pc:chgData name="Sharieff Zayaan" userId="S::zsharieff@tarbiyahacademy.org::2d814904-663b-4abf-b5b5-017452b1250a" providerId="AD" clId="Web-{11BCE965-D654-0151-5BD2-C98000459E71}" dt="2021-03-10T14:43:41.436" v="136"/>
          <pc:sldLayoutMkLst>
            <pc:docMk/>
            <pc:sldMasterMk cId="1455687251" sldId="2147484017"/>
            <pc:sldLayoutMk cId="698083208" sldId="2147484021"/>
          </pc:sldLayoutMkLst>
        </pc:sldLayoutChg>
        <pc:sldLayoutChg chg="add mod replId">
          <pc:chgData name="Sharieff Zayaan" userId="S::zsharieff@tarbiyahacademy.org::2d814904-663b-4abf-b5b5-017452b1250a" providerId="AD" clId="Web-{11BCE965-D654-0151-5BD2-C98000459E71}" dt="2021-03-10T14:43:41.436" v="136"/>
          <pc:sldLayoutMkLst>
            <pc:docMk/>
            <pc:sldMasterMk cId="1455687251" sldId="2147484017"/>
            <pc:sldLayoutMk cId="1900544099" sldId="2147484022"/>
          </pc:sldLayoutMkLst>
        </pc:sldLayoutChg>
        <pc:sldLayoutChg chg="add mod replId">
          <pc:chgData name="Sharieff Zayaan" userId="S::zsharieff@tarbiyahacademy.org::2d814904-663b-4abf-b5b5-017452b1250a" providerId="AD" clId="Web-{11BCE965-D654-0151-5BD2-C98000459E71}" dt="2021-03-10T14:43:41.436" v="136"/>
          <pc:sldLayoutMkLst>
            <pc:docMk/>
            <pc:sldMasterMk cId="1455687251" sldId="2147484017"/>
            <pc:sldLayoutMk cId="3098888326" sldId="2147484023"/>
          </pc:sldLayoutMkLst>
        </pc:sldLayoutChg>
        <pc:sldLayoutChg chg="add mod replId">
          <pc:chgData name="Sharieff Zayaan" userId="S::zsharieff@tarbiyahacademy.org::2d814904-663b-4abf-b5b5-017452b1250a" providerId="AD" clId="Web-{11BCE965-D654-0151-5BD2-C98000459E71}" dt="2021-03-10T14:43:41.436" v="136"/>
          <pc:sldLayoutMkLst>
            <pc:docMk/>
            <pc:sldMasterMk cId="1455687251" sldId="2147484017"/>
            <pc:sldLayoutMk cId="3281891845" sldId="2147484024"/>
          </pc:sldLayoutMkLst>
        </pc:sldLayoutChg>
        <pc:sldLayoutChg chg="add mod replId">
          <pc:chgData name="Sharieff Zayaan" userId="S::zsharieff@tarbiyahacademy.org::2d814904-663b-4abf-b5b5-017452b1250a" providerId="AD" clId="Web-{11BCE965-D654-0151-5BD2-C98000459E71}" dt="2021-03-10T14:43:41.436" v="136"/>
          <pc:sldLayoutMkLst>
            <pc:docMk/>
            <pc:sldMasterMk cId="1455687251" sldId="2147484017"/>
            <pc:sldLayoutMk cId="1991115634" sldId="2147484025"/>
          </pc:sldLayoutMkLst>
        </pc:sldLayoutChg>
        <pc:sldLayoutChg chg="add mod replId">
          <pc:chgData name="Sharieff Zayaan" userId="S::zsharieff@tarbiyahacademy.org::2d814904-663b-4abf-b5b5-017452b1250a" providerId="AD" clId="Web-{11BCE965-D654-0151-5BD2-C98000459E71}" dt="2021-03-10T14:43:41.436" v="136"/>
          <pc:sldLayoutMkLst>
            <pc:docMk/>
            <pc:sldMasterMk cId="1455687251" sldId="2147484017"/>
            <pc:sldLayoutMk cId="3393622626" sldId="2147484026"/>
          </pc:sldLayoutMkLst>
        </pc:sldLayoutChg>
        <pc:sldLayoutChg chg="add mod replId">
          <pc:chgData name="Sharieff Zayaan" userId="S::zsharieff@tarbiyahacademy.org::2d814904-663b-4abf-b5b5-017452b1250a" providerId="AD" clId="Web-{11BCE965-D654-0151-5BD2-C98000459E71}" dt="2021-03-10T14:43:41.436" v="136"/>
          <pc:sldLayoutMkLst>
            <pc:docMk/>
            <pc:sldMasterMk cId="1455687251" sldId="2147484017"/>
            <pc:sldLayoutMk cId="3082749176" sldId="2147484027"/>
          </pc:sldLayoutMkLst>
        </pc:sldLayoutChg>
        <pc:sldLayoutChg chg="add mod replId">
          <pc:chgData name="Sharieff Zayaan" userId="S::zsharieff@tarbiyahacademy.org::2d814904-663b-4abf-b5b5-017452b1250a" providerId="AD" clId="Web-{11BCE965-D654-0151-5BD2-C98000459E71}" dt="2021-03-10T14:43:41.436" v="136"/>
          <pc:sldLayoutMkLst>
            <pc:docMk/>
            <pc:sldMasterMk cId="1455687251" sldId="2147484017"/>
            <pc:sldLayoutMk cId="241813887" sldId="2147484028"/>
          </pc:sldLayoutMkLst>
        </pc:sldLayoutChg>
        <pc:sldLayoutChg chg="add mod replId">
          <pc:chgData name="Sharieff Zayaan" userId="S::zsharieff@tarbiyahacademy.org::2d814904-663b-4abf-b5b5-017452b1250a" providerId="AD" clId="Web-{11BCE965-D654-0151-5BD2-C98000459E71}" dt="2021-03-10T14:43:41.436" v="136"/>
          <pc:sldLayoutMkLst>
            <pc:docMk/>
            <pc:sldMasterMk cId="1455687251" sldId="2147484017"/>
            <pc:sldLayoutMk cId="1868930049" sldId="2147484029"/>
          </pc:sldLayoutMkLst>
        </pc:sldLayoutChg>
      </pc:sldMasterChg>
    </pc:docChg>
  </pc:docChgLst>
  <pc:docChgLst>
    <pc:chgData name="Sharieff Zayaan" userId="S::zsharieff@tarbiyahacademy.org::2d814904-663b-4abf-b5b5-017452b1250a" providerId="AD" clId="Web-{7530C305-2FDC-F3D1-CD83-11E7059BF483}"/>
    <pc:docChg chg="modSld">
      <pc:chgData name="Sharieff Zayaan" userId="S::zsharieff@tarbiyahacademy.org::2d814904-663b-4abf-b5b5-017452b1250a" providerId="AD" clId="Web-{7530C305-2FDC-F3D1-CD83-11E7059BF483}" dt="2021-03-11T19:36:41.965" v="147" actId="1076"/>
      <pc:docMkLst>
        <pc:docMk/>
      </pc:docMkLst>
      <pc:sldChg chg="modTransition">
        <pc:chgData name="Sharieff Zayaan" userId="S::zsharieff@tarbiyahacademy.org::2d814904-663b-4abf-b5b5-017452b1250a" providerId="AD" clId="Web-{7530C305-2FDC-F3D1-CD83-11E7059BF483}" dt="2021-03-11T18:33:02.800" v="8"/>
        <pc:sldMkLst>
          <pc:docMk/>
          <pc:sldMk cId="109857222" sldId="256"/>
        </pc:sldMkLst>
      </pc:sldChg>
      <pc:sldChg chg="modTransition">
        <pc:chgData name="Sharieff Zayaan" userId="S::zsharieff@tarbiyahacademy.org::2d814904-663b-4abf-b5b5-017452b1250a" providerId="AD" clId="Web-{7530C305-2FDC-F3D1-CD83-11E7059BF483}" dt="2021-03-11T18:35:57.236" v="95"/>
        <pc:sldMkLst>
          <pc:docMk/>
          <pc:sldMk cId="1216655410" sldId="257"/>
        </pc:sldMkLst>
      </pc:sldChg>
      <pc:sldChg chg="modTransition">
        <pc:chgData name="Sharieff Zayaan" userId="S::zsharieff@tarbiyahacademy.org::2d814904-663b-4abf-b5b5-017452b1250a" providerId="AD" clId="Web-{7530C305-2FDC-F3D1-CD83-11E7059BF483}" dt="2021-03-11T18:36:03.377" v="97"/>
        <pc:sldMkLst>
          <pc:docMk/>
          <pc:sldMk cId="2678523552" sldId="259"/>
        </pc:sldMkLst>
      </pc:sldChg>
      <pc:sldChg chg="modTransition">
        <pc:chgData name="Sharieff Zayaan" userId="S::zsharieff@tarbiyahacademy.org::2d814904-663b-4abf-b5b5-017452b1250a" providerId="AD" clId="Web-{7530C305-2FDC-F3D1-CD83-11E7059BF483}" dt="2021-03-11T18:35:33.924" v="93"/>
        <pc:sldMkLst>
          <pc:docMk/>
          <pc:sldMk cId="2256624429" sldId="261"/>
        </pc:sldMkLst>
      </pc:sldChg>
      <pc:sldChg chg="modSp modTransition modNotes">
        <pc:chgData name="Sharieff Zayaan" userId="S::zsharieff@tarbiyahacademy.org::2d814904-663b-4abf-b5b5-017452b1250a" providerId="AD" clId="Web-{7530C305-2FDC-F3D1-CD83-11E7059BF483}" dt="2021-03-11T19:36:41.965" v="147" actId="1076"/>
        <pc:sldMkLst>
          <pc:docMk/>
          <pc:sldMk cId="4159152300" sldId="263"/>
        </pc:sldMkLst>
        <pc:spChg chg="mod">
          <ac:chgData name="Sharieff Zayaan" userId="S::zsharieff@tarbiyahacademy.org::2d814904-663b-4abf-b5b5-017452b1250a" providerId="AD" clId="Web-{7530C305-2FDC-F3D1-CD83-11E7059BF483}" dt="2021-03-11T19:36:41.965" v="147" actId="1076"/>
          <ac:spMkLst>
            <pc:docMk/>
            <pc:sldMk cId="4159152300" sldId="263"/>
            <ac:spMk id="3" creationId="{10A3BBDA-E336-4681-81F8-1156DA3AC47D}"/>
          </ac:spMkLst>
        </pc:spChg>
        <pc:picChg chg="mod">
          <ac:chgData name="Sharieff Zayaan" userId="S::zsharieff@tarbiyahacademy.org::2d814904-663b-4abf-b5b5-017452b1250a" providerId="AD" clId="Web-{7530C305-2FDC-F3D1-CD83-11E7059BF483}" dt="2021-03-11T19:36:37.871" v="146" actId="1076"/>
          <ac:picMkLst>
            <pc:docMk/>
            <pc:sldMk cId="4159152300" sldId="263"/>
            <ac:picMk id="2" creationId="{6F96F7F0-EE5E-48A8-80A4-79185352C0FA}"/>
          </ac:picMkLst>
        </pc:picChg>
      </pc:sldChg>
      <pc:sldChg chg="modTransition">
        <pc:chgData name="Sharieff Zayaan" userId="S::zsharieff@tarbiyahacademy.org::2d814904-663b-4abf-b5b5-017452b1250a" providerId="AD" clId="Web-{7530C305-2FDC-F3D1-CD83-11E7059BF483}" dt="2021-03-11T18:35:23.471" v="89"/>
        <pc:sldMkLst>
          <pc:docMk/>
          <pc:sldMk cId="1690671924" sldId="277"/>
        </pc:sldMkLst>
      </pc:sldChg>
      <pc:sldChg chg="modTransition">
        <pc:chgData name="Sharieff Zayaan" userId="S::zsharieff@tarbiyahacademy.org::2d814904-663b-4abf-b5b5-017452b1250a" providerId="AD" clId="Web-{7530C305-2FDC-F3D1-CD83-11E7059BF483}" dt="2021-03-11T18:35:55.267" v="94"/>
        <pc:sldMkLst>
          <pc:docMk/>
          <pc:sldMk cId="4226448089" sldId="278"/>
        </pc:sldMkLst>
      </pc:sldChg>
      <pc:sldChg chg="modTransition">
        <pc:chgData name="Sharieff Zayaan" userId="S::zsharieff@tarbiyahacademy.org::2d814904-663b-4abf-b5b5-017452b1250a" providerId="AD" clId="Web-{7530C305-2FDC-F3D1-CD83-11E7059BF483}" dt="2021-03-11T18:35:31.189" v="92"/>
        <pc:sldMkLst>
          <pc:docMk/>
          <pc:sldMk cId="2461231213" sldId="279"/>
        </pc:sldMkLst>
      </pc:sldChg>
      <pc:sldChg chg="modTransition">
        <pc:chgData name="Sharieff Zayaan" userId="S::zsharieff@tarbiyahacademy.org::2d814904-663b-4abf-b5b5-017452b1250a" providerId="AD" clId="Web-{7530C305-2FDC-F3D1-CD83-11E7059BF483}" dt="2021-03-11T18:36:38.767" v="100"/>
        <pc:sldMkLst>
          <pc:docMk/>
          <pc:sldMk cId="1892767635" sldId="281"/>
        </pc:sldMkLst>
      </pc:sldChg>
    </pc:docChg>
  </pc:docChgLst>
  <pc:docChgLst>
    <pc:chgData name="Fatima Khan" userId="S::fatimakhan@tarbiyahacademy.org::4e2dfdcc-aeb3-40d3-a712-44953fb32e10" providerId="AD" clId="Web-{8B6D2F76-F047-62FE-A5D2-900AA569D6FE}"/>
    <pc:docChg chg="modSld">
      <pc:chgData name="Fatima Khan" userId="S::fatimakhan@tarbiyahacademy.org::4e2dfdcc-aeb3-40d3-a712-44953fb32e10" providerId="AD" clId="Web-{8B6D2F76-F047-62FE-A5D2-900AA569D6FE}" dt="2021-03-10T02:13:09.608" v="4" actId="1076"/>
      <pc:docMkLst>
        <pc:docMk/>
      </pc:docMkLst>
      <pc:sldChg chg="modSp">
        <pc:chgData name="Fatima Khan" userId="S::fatimakhan@tarbiyahacademy.org::4e2dfdcc-aeb3-40d3-a712-44953fb32e10" providerId="AD" clId="Web-{8B6D2F76-F047-62FE-A5D2-900AA569D6FE}" dt="2021-03-10T02:13:09.608" v="4" actId="1076"/>
        <pc:sldMkLst>
          <pc:docMk/>
          <pc:sldMk cId="2678523552" sldId="259"/>
        </pc:sldMkLst>
        <pc:spChg chg="mod">
          <ac:chgData name="Fatima Khan" userId="S::fatimakhan@tarbiyahacademy.org::4e2dfdcc-aeb3-40d3-a712-44953fb32e10" providerId="AD" clId="Web-{8B6D2F76-F047-62FE-A5D2-900AA569D6FE}" dt="2021-03-10T02:12:58.405" v="0" actId="20577"/>
          <ac:spMkLst>
            <pc:docMk/>
            <pc:sldMk cId="2678523552" sldId="259"/>
            <ac:spMk id="6" creationId="{C4B7E4DD-C80E-43AD-A705-8A8D92CB9029}"/>
          </ac:spMkLst>
        </pc:spChg>
        <pc:spChg chg="mod">
          <ac:chgData name="Fatima Khan" userId="S::fatimakhan@tarbiyahacademy.org::4e2dfdcc-aeb3-40d3-a712-44953fb32e10" providerId="AD" clId="Web-{8B6D2F76-F047-62FE-A5D2-900AA569D6FE}" dt="2021-03-10T02:13:09.608" v="4" actId="1076"/>
          <ac:spMkLst>
            <pc:docMk/>
            <pc:sldMk cId="2678523552" sldId="259"/>
            <ac:spMk id="7" creationId="{FCF37B63-785E-4BC7-8C69-1102D79891D6}"/>
          </ac:spMkLst>
        </pc:spChg>
      </pc:sldChg>
    </pc:docChg>
  </pc:docChgLst>
  <pc:docChgLst>
    <pc:chgData name="Saira Ali" userId="S::sairaali@tarbiyahacademy.org::035ea57f-0094-44fc-bf25-e0202051fb14" providerId="AD" clId="Web-{00000000-0000-0000-0000-000000000000}"/>
    <pc:docChg chg="modSld">
      <pc:chgData name="Saira Ali" userId="S::sairaali@tarbiyahacademy.org::035ea57f-0094-44fc-bf25-e0202051fb14" providerId="AD" clId="Web-{00000000-0000-0000-0000-000000000000}" dt="2021-03-08T14:51:34.245" v="3"/>
      <pc:docMkLst>
        <pc:docMk/>
      </pc:docMkLst>
      <pc:sldChg chg="modSp modTransition">
        <pc:chgData name="Saira Ali" userId="S::sairaali@tarbiyahacademy.org::035ea57f-0094-44fc-bf25-e0202051fb14" providerId="AD" clId="Web-{00000000-0000-0000-0000-000000000000}" dt="2021-03-08T14:51:34.245" v="3"/>
        <pc:sldMkLst>
          <pc:docMk/>
          <pc:sldMk cId="109857222" sldId="256"/>
        </pc:sldMkLst>
        <pc:spChg chg="mod">
          <ac:chgData name="Saira Ali" userId="S::sairaali@tarbiyahacademy.org::035ea57f-0094-44fc-bf25-e0202051fb14" providerId="AD" clId="Web-{00000000-0000-0000-0000-000000000000}" dt="2021-03-08T14:51:33.073" v="2" actId="1076"/>
          <ac:spMkLst>
            <pc:docMk/>
            <pc:sldMk cId="109857222" sldId="256"/>
            <ac:spMk id="3" creationId="{00000000-0000-0000-0000-000000000000}"/>
          </ac:spMkLst>
        </pc:spChg>
      </pc:sldChg>
    </pc:docChg>
  </pc:docChgLst>
  <pc:docChgLst>
    <pc:chgData name="Sharieff Zayaan" userId="S::zsharieff@tarbiyahacademy.org::2d814904-663b-4abf-b5b5-017452b1250a" providerId="AD" clId="Web-{2924A0D8-208D-4E7E-8A77-C0F6F8C4682C}"/>
    <pc:docChg chg="modSld">
      <pc:chgData name="Sharieff Zayaan" userId="S::zsharieff@tarbiyahacademy.org::2d814904-663b-4abf-b5b5-017452b1250a" providerId="AD" clId="Web-{2924A0D8-208D-4E7E-8A77-C0F6F8C4682C}" dt="2021-03-08T14:52:18.060" v="57" actId="20577"/>
      <pc:docMkLst>
        <pc:docMk/>
      </pc:docMkLst>
      <pc:sldChg chg="modSp">
        <pc:chgData name="Sharieff Zayaan" userId="S::zsharieff@tarbiyahacademy.org::2d814904-663b-4abf-b5b5-017452b1250a" providerId="AD" clId="Web-{2924A0D8-208D-4E7E-8A77-C0F6F8C4682C}" dt="2021-03-08T14:52:18.060" v="57" actId="20577"/>
        <pc:sldMkLst>
          <pc:docMk/>
          <pc:sldMk cId="109857222" sldId="256"/>
        </pc:sldMkLst>
        <pc:spChg chg="mod">
          <ac:chgData name="Sharieff Zayaan" userId="S::zsharieff@tarbiyahacademy.org::2d814904-663b-4abf-b5b5-017452b1250a" providerId="AD" clId="Web-{2924A0D8-208D-4E7E-8A77-C0F6F8C4682C}" dt="2021-03-08T14:50:06.541" v="8" actId="20577"/>
          <ac:spMkLst>
            <pc:docMk/>
            <pc:sldMk cId="109857222" sldId="256"/>
            <ac:spMk id="2" creationId="{00000000-0000-0000-0000-000000000000}"/>
          </ac:spMkLst>
        </pc:spChg>
        <pc:spChg chg="mod">
          <ac:chgData name="Sharieff Zayaan" userId="S::zsharieff@tarbiyahacademy.org::2d814904-663b-4abf-b5b5-017452b1250a" providerId="AD" clId="Web-{2924A0D8-208D-4E7E-8A77-C0F6F8C4682C}" dt="2021-03-08T14:52:18.060" v="57" actId="20577"/>
          <ac:spMkLst>
            <pc:docMk/>
            <pc:sldMk cId="109857222" sldId="256"/>
            <ac:spMk id="3" creationId="{00000000-0000-0000-0000-000000000000}"/>
          </ac:spMkLst>
        </pc:spChg>
      </pc:sldChg>
    </pc:docChg>
  </pc:docChgLst>
  <pc:docChgLst>
    <pc:chgData name="Zahra Yousuf" userId="S::zyousuf@tarbiyahacademy.org::1d90c294-155a-4650-badf-88fc1b5481bd" providerId="AD" clId="Web-{E641216C-BB1A-E265-72E1-76AB1E68114A}"/>
    <pc:docChg chg="addSld delSld modSld sldOrd">
      <pc:chgData name="Zahra Yousuf" userId="S::zyousuf@tarbiyahacademy.org::1d90c294-155a-4650-badf-88fc1b5481bd" providerId="AD" clId="Web-{E641216C-BB1A-E265-72E1-76AB1E68114A}" dt="2021-03-09T16:24:39.609" v="207" actId="1076"/>
      <pc:docMkLst>
        <pc:docMk/>
      </pc:docMkLst>
      <pc:sldChg chg="modTransition">
        <pc:chgData name="Zahra Yousuf" userId="S::zyousuf@tarbiyahacademy.org::1d90c294-155a-4650-badf-88fc1b5481bd" providerId="AD" clId="Web-{E641216C-BB1A-E265-72E1-76AB1E68114A}" dt="2021-03-09T15:30:24.448" v="88"/>
        <pc:sldMkLst>
          <pc:docMk/>
          <pc:sldMk cId="109857222" sldId="256"/>
        </pc:sldMkLst>
      </pc:sldChg>
      <pc:sldChg chg="modSp">
        <pc:chgData name="Zahra Yousuf" userId="S::zyousuf@tarbiyahacademy.org::1d90c294-155a-4650-badf-88fc1b5481bd" providerId="AD" clId="Web-{E641216C-BB1A-E265-72E1-76AB1E68114A}" dt="2021-03-09T16:23:48.344" v="206" actId="20577"/>
        <pc:sldMkLst>
          <pc:docMk/>
          <pc:sldMk cId="1216655410" sldId="257"/>
        </pc:sldMkLst>
        <pc:spChg chg="mod">
          <ac:chgData name="Zahra Yousuf" userId="S::zyousuf@tarbiyahacademy.org::1d90c294-155a-4650-badf-88fc1b5481bd" providerId="AD" clId="Web-{E641216C-BB1A-E265-72E1-76AB1E68114A}" dt="2021-03-09T16:23:48.344" v="206" actId="20577"/>
          <ac:spMkLst>
            <pc:docMk/>
            <pc:sldMk cId="1216655410" sldId="257"/>
            <ac:spMk id="10" creationId="{3FA1DE49-4C71-4F5D-AAEA-5783AE336B86}"/>
          </ac:spMkLst>
        </pc:spChg>
      </pc:sldChg>
      <pc:sldChg chg="delSp modSp">
        <pc:chgData name="Zahra Yousuf" userId="S::zyousuf@tarbiyahacademy.org::1d90c294-155a-4650-badf-88fc1b5481bd" providerId="AD" clId="Web-{E641216C-BB1A-E265-72E1-76AB1E68114A}" dt="2021-03-09T16:11:15.878" v="142" actId="20577"/>
        <pc:sldMkLst>
          <pc:docMk/>
          <pc:sldMk cId="2678523552" sldId="259"/>
        </pc:sldMkLst>
        <pc:spChg chg="mod">
          <ac:chgData name="Zahra Yousuf" userId="S::zyousuf@tarbiyahacademy.org::1d90c294-155a-4650-badf-88fc1b5481bd" providerId="AD" clId="Web-{E641216C-BB1A-E265-72E1-76AB1E68114A}" dt="2021-03-09T16:11:15.878" v="142" actId="20577"/>
          <ac:spMkLst>
            <pc:docMk/>
            <pc:sldMk cId="2678523552" sldId="259"/>
            <ac:spMk id="2" creationId="{A8BA6AFF-9ED2-4FD0-94C8-907E42C94A57}"/>
          </ac:spMkLst>
        </pc:spChg>
        <pc:spChg chg="del mod">
          <ac:chgData name="Zahra Yousuf" userId="S::zyousuf@tarbiyahacademy.org::1d90c294-155a-4650-badf-88fc1b5481bd" providerId="AD" clId="Web-{E641216C-BB1A-E265-72E1-76AB1E68114A}" dt="2021-03-09T16:11:04.190" v="141"/>
          <ac:spMkLst>
            <pc:docMk/>
            <pc:sldMk cId="2678523552" sldId="259"/>
            <ac:spMk id="3" creationId="{B8853150-46B2-4073-8A1B-D539F3D6AD81}"/>
          </ac:spMkLst>
        </pc:spChg>
      </pc:sldChg>
      <pc:sldChg chg="addSp delSp modSp">
        <pc:chgData name="Zahra Yousuf" userId="S::zyousuf@tarbiyahacademy.org::1d90c294-155a-4650-badf-88fc1b5481bd" providerId="AD" clId="Web-{E641216C-BB1A-E265-72E1-76AB1E68114A}" dt="2021-03-09T16:14:48.514" v="195"/>
        <pc:sldMkLst>
          <pc:docMk/>
          <pc:sldMk cId="2256624429" sldId="261"/>
        </pc:sldMkLst>
        <pc:spChg chg="del">
          <ac:chgData name="Zahra Yousuf" userId="S::zyousuf@tarbiyahacademy.org::1d90c294-155a-4650-badf-88fc1b5481bd" providerId="AD" clId="Web-{E641216C-BB1A-E265-72E1-76AB1E68114A}" dt="2021-03-09T16:14:48.514" v="195"/>
          <ac:spMkLst>
            <pc:docMk/>
            <pc:sldMk cId="2256624429" sldId="261"/>
            <ac:spMk id="5" creationId="{59C4F6F0-0C11-4A41-867D-947E22BF1F95}"/>
          </ac:spMkLst>
        </pc:spChg>
        <pc:spChg chg="add mod">
          <ac:chgData name="Zahra Yousuf" userId="S::zyousuf@tarbiyahacademy.org::1d90c294-155a-4650-badf-88fc1b5481bd" providerId="AD" clId="Web-{E641216C-BB1A-E265-72E1-76AB1E68114A}" dt="2021-03-09T16:14:48.514" v="195"/>
          <ac:spMkLst>
            <pc:docMk/>
            <pc:sldMk cId="2256624429" sldId="261"/>
            <ac:spMk id="6" creationId="{7435DF03-DDA8-415A-9011-F62B4AB663FF}"/>
          </ac:spMkLst>
        </pc:spChg>
        <pc:picChg chg="del">
          <ac:chgData name="Zahra Yousuf" userId="S::zyousuf@tarbiyahacademy.org::1d90c294-155a-4650-badf-88fc1b5481bd" providerId="AD" clId="Web-{E641216C-BB1A-E265-72E1-76AB1E68114A}" dt="2021-03-09T16:14:48.514" v="195"/>
          <ac:picMkLst>
            <pc:docMk/>
            <pc:sldMk cId="2256624429" sldId="261"/>
            <ac:picMk id="4" creationId="{0032075A-279E-412A-930E-23D50696F1CA}"/>
          </ac:picMkLst>
        </pc:picChg>
      </pc:sldChg>
      <pc:sldChg chg="modSp modTransition">
        <pc:chgData name="Zahra Yousuf" userId="S::zyousuf@tarbiyahacademy.org::1d90c294-155a-4650-badf-88fc1b5481bd" providerId="AD" clId="Web-{E641216C-BB1A-E265-72E1-76AB1E68114A}" dt="2021-03-09T15:30:48.903" v="90"/>
        <pc:sldMkLst>
          <pc:docMk/>
          <pc:sldMk cId="3864637667" sldId="262"/>
        </pc:sldMkLst>
        <pc:spChg chg="mod">
          <ac:chgData name="Zahra Yousuf" userId="S::zyousuf@tarbiyahacademy.org::1d90c294-155a-4650-badf-88fc1b5481bd" providerId="AD" clId="Web-{E641216C-BB1A-E265-72E1-76AB1E68114A}" dt="2021-03-09T15:26:36.420" v="55" actId="20577"/>
          <ac:spMkLst>
            <pc:docMk/>
            <pc:sldMk cId="3864637667" sldId="262"/>
            <ac:spMk id="3" creationId="{78DD80F7-6641-4983-A480-CFB50EF79670}"/>
          </ac:spMkLst>
        </pc:spChg>
      </pc:sldChg>
      <pc:sldChg chg="modSp modTransition">
        <pc:chgData name="Zahra Yousuf" userId="S::zyousuf@tarbiyahacademy.org::1d90c294-155a-4650-badf-88fc1b5481bd" providerId="AD" clId="Web-{E641216C-BB1A-E265-72E1-76AB1E68114A}" dt="2021-03-09T15:32:01.110" v="92" actId="20577"/>
        <pc:sldMkLst>
          <pc:docMk/>
          <pc:sldMk cId="4159152300" sldId="263"/>
        </pc:sldMkLst>
        <pc:spChg chg="mod">
          <ac:chgData name="Zahra Yousuf" userId="S::zyousuf@tarbiyahacademy.org::1d90c294-155a-4650-badf-88fc1b5481bd" providerId="AD" clId="Web-{E641216C-BB1A-E265-72E1-76AB1E68114A}" dt="2021-03-09T15:32:01.110" v="92" actId="20577"/>
          <ac:spMkLst>
            <pc:docMk/>
            <pc:sldMk cId="4159152300" sldId="263"/>
            <ac:spMk id="3" creationId="{9B4946A7-C230-442E-999B-D0404D79BA72}"/>
          </ac:spMkLst>
        </pc:spChg>
      </pc:sldChg>
      <pc:sldChg chg="addSp modSp">
        <pc:chgData name="Zahra Yousuf" userId="S::zyousuf@tarbiyahacademy.org::1d90c294-155a-4650-badf-88fc1b5481bd" providerId="AD" clId="Web-{E641216C-BB1A-E265-72E1-76AB1E68114A}" dt="2021-03-09T16:03:33.447" v="131" actId="1076"/>
        <pc:sldMkLst>
          <pc:docMk/>
          <pc:sldMk cId="3179156102" sldId="264"/>
        </pc:sldMkLst>
        <pc:spChg chg="mod">
          <ac:chgData name="Zahra Yousuf" userId="S::zyousuf@tarbiyahacademy.org::1d90c294-155a-4650-badf-88fc1b5481bd" providerId="AD" clId="Web-{E641216C-BB1A-E265-72E1-76AB1E68114A}" dt="2021-03-09T15:32:42.346" v="100" actId="20577"/>
          <ac:spMkLst>
            <pc:docMk/>
            <pc:sldMk cId="3179156102" sldId="264"/>
            <ac:spMk id="3" creationId="{BEF5E3A8-A7B7-4594-A6D8-2D65974DEEC7}"/>
          </ac:spMkLst>
        </pc:spChg>
        <pc:spChg chg="add mod">
          <ac:chgData name="Zahra Yousuf" userId="S::zyousuf@tarbiyahacademy.org::1d90c294-155a-4650-badf-88fc1b5481bd" providerId="AD" clId="Web-{E641216C-BB1A-E265-72E1-76AB1E68114A}" dt="2021-03-09T15:36:23.015" v="105" actId="1076"/>
          <ac:spMkLst>
            <pc:docMk/>
            <pc:sldMk cId="3179156102" sldId="264"/>
            <ac:spMk id="5" creationId="{40797A52-3978-4865-AF41-385951290BBF}"/>
          </ac:spMkLst>
        </pc:spChg>
        <pc:picChg chg="mod">
          <ac:chgData name="Zahra Yousuf" userId="S::zyousuf@tarbiyahacademy.org::1d90c294-155a-4650-badf-88fc1b5481bd" providerId="AD" clId="Web-{E641216C-BB1A-E265-72E1-76AB1E68114A}" dt="2021-03-09T16:03:33.447" v="131" actId="1076"/>
          <ac:picMkLst>
            <pc:docMk/>
            <pc:sldMk cId="3179156102" sldId="264"/>
            <ac:picMk id="4" creationId="{A41D6DCD-A3B2-41D3-97E6-9676839C71BC}"/>
          </ac:picMkLst>
        </pc:picChg>
      </pc:sldChg>
      <pc:sldChg chg="ord">
        <pc:chgData name="Zahra Yousuf" userId="S::zyousuf@tarbiyahacademy.org::1d90c294-155a-4650-badf-88fc1b5481bd" providerId="AD" clId="Web-{E641216C-BB1A-E265-72E1-76AB1E68114A}" dt="2021-03-09T15:42:15.330" v="128"/>
        <pc:sldMkLst>
          <pc:docMk/>
          <pc:sldMk cId="1150740621" sldId="265"/>
        </pc:sldMkLst>
      </pc:sldChg>
      <pc:sldChg chg="delSp modSp">
        <pc:chgData name="Zahra Yousuf" userId="S::zyousuf@tarbiyahacademy.org::1d90c294-155a-4650-badf-88fc1b5481bd" providerId="AD" clId="Web-{E641216C-BB1A-E265-72E1-76AB1E68114A}" dt="2021-03-09T16:23:36.465" v="205" actId="20577"/>
        <pc:sldMkLst>
          <pc:docMk/>
          <pc:sldMk cId="3312459019" sldId="266"/>
        </pc:sldMkLst>
        <pc:spChg chg="mod">
          <ac:chgData name="Zahra Yousuf" userId="S::zyousuf@tarbiyahacademy.org::1d90c294-155a-4650-badf-88fc1b5481bd" providerId="AD" clId="Web-{E641216C-BB1A-E265-72E1-76AB1E68114A}" dt="2021-03-09T16:23:36.465" v="205" actId="20577"/>
          <ac:spMkLst>
            <pc:docMk/>
            <pc:sldMk cId="3312459019" sldId="266"/>
            <ac:spMk id="2" creationId="{40314801-ABBB-4BE4-B836-F857489EA4AC}"/>
          </ac:spMkLst>
        </pc:spChg>
        <pc:spChg chg="del">
          <ac:chgData name="Zahra Yousuf" userId="S::zyousuf@tarbiyahacademy.org::1d90c294-155a-4650-badf-88fc1b5481bd" providerId="AD" clId="Web-{E641216C-BB1A-E265-72E1-76AB1E68114A}" dt="2021-03-09T16:23:18.140" v="202"/>
          <ac:spMkLst>
            <pc:docMk/>
            <pc:sldMk cId="3312459019" sldId="266"/>
            <ac:spMk id="10" creationId="{24430646-39B2-4B9A-9193-EF56D27F4AE8}"/>
          </ac:spMkLst>
        </pc:spChg>
      </pc:sldChg>
      <pc:sldChg chg="delSp modSp">
        <pc:chgData name="Zahra Yousuf" userId="S::zyousuf@tarbiyahacademy.org::1d90c294-155a-4650-badf-88fc1b5481bd" providerId="AD" clId="Web-{E641216C-BB1A-E265-72E1-76AB1E68114A}" dt="2021-03-09T16:23:28.636" v="204" actId="20577"/>
        <pc:sldMkLst>
          <pc:docMk/>
          <pc:sldMk cId="3612144141" sldId="268"/>
        </pc:sldMkLst>
        <pc:spChg chg="mod">
          <ac:chgData name="Zahra Yousuf" userId="S::zyousuf@tarbiyahacademy.org::1d90c294-155a-4650-badf-88fc1b5481bd" providerId="AD" clId="Web-{E641216C-BB1A-E265-72E1-76AB1E68114A}" dt="2021-03-09T16:23:28.636" v="204" actId="20577"/>
          <ac:spMkLst>
            <pc:docMk/>
            <pc:sldMk cId="3612144141" sldId="268"/>
            <ac:spMk id="2" creationId="{5BA810A2-4450-46CA-B0D2-54CE205F859F}"/>
          </ac:spMkLst>
        </pc:spChg>
        <pc:spChg chg="del mod">
          <ac:chgData name="Zahra Yousuf" userId="S::zyousuf@tarbiyahacademy.org::1d90c294-155a-4650-badf-88fc1b5481bd" providerId="AD" clId="Web-{E641216C-BB1A-E265-72E1-76AB1E68114A}" dt="2021-03-09T16:23:23.448" v="203"/>
          <ac:spMkLst>
            <pc:docMk/>
            <pc:sldMk cId="3612144141" sldId="268"/>
            <ac:spMk id="8" creationId="{1E9F4130-AA7A-4EC0-8C5F-5B6C95460C95}"/>
          </ac:spMkLst>
        </pc:spChg>
      </pc:sldChg>
      <pc:sldChg chg="modSp del modNotes">
        <pc:chgData name="Zahra Yousuf" userId="S::zyousuf@tarbiyahacademy.org::1d90c294-155a-4650-badf-88fc1b5481bd" providerId="AD" clId="Web-{E641216C-BB1A-E265-72E1-76AB1E68114A}" dt="2021-03-09T16:19:01.044" v="197"/>
        <pc:sldMkLst>
          <pc:docMk/>
          <pc:sldMk cId="4108833153" sldId="273"/>
        </pc:sldMkLst>
        <pc:spChg chg="mod">
          <ac:chgData name="Zahra Yousuf" userId="S::zyousuf@tarbiyahacademy.org::1d90c294-155a-4650-badf-88fc1b5481bd" providerId="AD" clId="Web-{E641216C-BB1A-E265-72E1-76AB1E68114A}" dt="2021-03-09T16:13:41.854" v="179" actId="20577"/>
          <ac:spMkLst>
            <pc:docMk/>
            <pc:sldMk cId="4108833153" sldId="273"/>
            <ac:spMk id="2" creationId="{55857798-AA46-4A7E-9393-2CC3638842C7}"/>
          </ac:spMkLst>
        </pc:spChg>
        <pc:spChg chg="mod">
          <ac:chgData name="Zahra Yousuf" userId="S::zyousuf@tarbiyahacademy.org::1d90c294-155a-4650-badf-88fc1b5481bd" providerId="AD" clId="Web-{E641216C-BB1A-E265-72E1-76AB1E68114A}" dt="2021-03-09T16:13:58.420" v="181" actId="20577"/>
          <ac:spMkLst>
            <pc:docMk/>
            <pc:sldMk cId="4108833153" sldId="273"/>
            <ac:spMk id="3" creationId="{86D89AEF-4165-4540-B77E-E37EC337CDD0}"/>
          </ac:spMkLst>
        </pc:spChg>
      </pc:sldChg>
      <pc:sldChg chg="modSp modNotes">
        <pc:chgData name="Zahra Yousuf" userId="S::zyousuf@tarbiyahacademy.org::1d90c294-155a-4650-badf-88fc1b5481bd" providerId="AD" clId="Web-{E641216C-BB1A-E265-72E1-76AB1E68114A}" dt="2021-03-09T16:24:39.609" v="207" actId="1076"/>
        <pc:sldMkLst>
          <pc:docMk/>
          <pc:sldMk cId="453909506" sldId="274"/>
        </pc:sldMkLst>
        <pc:spChg chg="mod">
          <ac:chgData name="Zahra Yousuf" userId="S::zyousuf@tarbiyahacademy.org::1d90c294-155a-4650-badf-88fc1b5481bd" providerId="AD" clId="Web-{E641216C-BB1A-E265-72E1-76AB1E68114A}" dt="2021-03-09T16:24:39.609" v="207" actId="1076"/>
          <ac:spMkLst>
            <pc:docMk/>
            <pc:sldMk cId="453909506" sldId="274"/>
            <ac:spMk id="2" creationId="{402555B8-303C-4520-A2E6-2E1BDF81B259}"/>
          </ac:spMkLst>
        </pc:spChg>
      </pc:sldChg>
      <pc:sldChg chg="modNotes">
        <pc:chgData name="Zahra Yousuf" userId="S::zyousuf@tarbiyahacademy.org::1d90c294-155a-4650-badf-88fc1b5481bd" providerId="AD" clId="Web-{E641216C-BB1A-E265-72E1-76AB1E68114A}" dt="2021-03-09T16:19:25.107" v="199"/>
        <pc:sldMkLst>
          <pc:docMk/>
          <pc:sldMk cId="3822961384" sldId="275"/>
        </pc:sldMkLst>
      </pc:sldChg>
      <pc:sldChg chg="modSp new ord">
        <pc:chgData name="Zahra Yousuf" userId="S::zyousuf@tarbiyahacademy.org::1d90c294-155a-4650-badf-88fc1b5481bd" providerId="AD" clId="Web-{E641216C-BB1A-E265-72E1-76AB1E68114A}" dt="2021-03-09T15:47:42.645" v="130" actId="20577"/>
        <pc:sldMkLst>
          <pc:docMk/>
          <pc:sldMk cId="630345988" sldId="276"/>
        </pc:sldMkLst>
        <pc:spChg chg="mod">
          <ac:chgData name="Zahra Yousuf" userId="S::zyousuf@tarbiyahacademy.org::1d90c294-155a-4650-badf-88fc1b5481bd" providerId="AD" clId="Web-{E641216C-BB1A-E265-72E1-76AB1E68114A}" dt="2021-03-09T15:41:56.845" v="127" actId="20577"/>
          <ac:spMkLst>
            <pc:docMk/>
            <pc:sldMk cId="630345988" sldId="276"/>
            <ac:spMk id="2" creationId="{5A3F3B25-930D-47AB-8398-399E06F0175C}"/>
          </ac:spMkLst>
        </pc:spChg>
        <pc:spChg chg="mod">
          <ac:chgData name="Zahra Yousuf" userId="S::zyousuf@tarbiyahacademy.org::1d90c294-155a-4650-badf-88fc1b5481bd" providerId="AD" clId="Web-{E641216C-BB1A-E265-72E1-76AB1E68114A}" dt="2021-03-09T15:47:42.645" v="130" actId="20577"/>
          <ac:spMkLst>
            <pc:docMk/>
            <pc:sldMk cId="630345988" sldId="276"/>
            <ac:spMk id="3" creationId="{9B5CD3BB-5FB6-4089-9F49-17133AE2563E}"/>
          </ac:spMkLst>
        </pc:spChg>
      </pc:sldChg>
    </pc:docChg>
  </pc:docChgLst>
  <pc:docChgLst>
    <pc:chgData name="Zahra Yousuf" userId="S::zyousuf@tarbiyahacademy.org::1d90c294-155a-4650-badf-88fc1b5481bd" providerId="AD" clId="Web-{7750F11E-8887-16E3-69AE-733C0A0D4007}"/>
    <pc:docChg chg="modSld">
      <pc:chgData name="Zahra Yousuf" userId="S::zyousuf@tarbiyahacademy.org::1d90c294-155a-4650-badf-88fc1b5481bd" providerId="AD" clId="Web-{7750F11E-8887-16E3-69AE-733C0A0D4007}" dt="2021-03-11T14:25:20.504" v="56" actId="1076"/>
      <pc:docMkLst>
        <pc:docMk/>
      </pc:docMkLst>
      <pc:sldChg chg="addSp delSp modSp">
        <pc:chgData name="Zahra Yousuf" userId="S::zyousuf@tarbiyahacademy.org::1d90c294-155a-4650-badf-88fc1b5481bd" providerId="AD" clId="Web-{7750F11E-8887-16E3-69AE-733C0A0D4007}" dt="2021-03-11T14:02:34.020" v="13"/>
        <pc:sldMkLst>
          <pc:docMk/>
          <pc:sldMk cId="109857222" sldId="256"/>
        </pc:sldMkLst>
        <pc:spChg chg="add del mod">
          <ac:chgData name="Zahra Yousuf" userId="S::zyousuf@tarbiyahacademy.org::1d90c294-155a-4650-badf-88fc1b5481bd" providerId="AD" clId="Web-{7750F11E-8887-16E3-69AE-733C0A0D4007}" dt="2021-03-11T14:01:44.407" v="8"/>
          <ac:spMkLst>
            <pc:docMk/>
            <pc:sldMk cId="109857222" sldId="256"/>
            <ac:spMk id="4" creationId="{C15D05F3-538B-4A57-9183-69A56CE734AD}"/>
          </ac:spMkLst>
        </pc:spChg>
        <pc:picChg chg="add del mod">
          <ac:chgData name="Zahra Yousuf" userId="S::zyousuf@tarbiyahacademy.org::1d90c294-155a-4650-badf-88fc1b5481bd" providerId="AD" clId="Web-{7750F11E-8887-16E3-69AE-733C0A0D4007}" dt="2021-03-11T14:01:48.861" v="9"/>
          <ac:picMkLst>
            <pc:docMk/>
            <pc:sldMk cId="109857222" sldId="256"/>
            <ac:picMk id="3" creationId="{8EC8EC04-D9D0-4DF2-B6A7-9D0C46D8474E}"/>
          </ac:picMkLst>
        </pc:picChg>
        <pc:picChg chg="add del mod">
          <ac:chgData name="Zahra Yousuf" userId="S::zyousuf@tarbiyahacademy.org::1d90c294-155a-4650-badf-88fc1b5481bd" providerId="AD" clId="Web-{7750F11E-8887-16E3-69AE-733C0A0D4007}" dt="2021-03-11T14:02:34.020" v="13"/>
          <ac:picMkLst>
            <pc:docMk/>
            <pc:sldMk cId="109857222" sldId="256"/>
            <ac:picMk id="5" creationId="{50B51858-FFFF-4671-8100-57FACEC319D4}"/>
          </ac:picMkLst>
        </pc:picChg>
      </pc:sldChg>
      <pc:sldChg chg="addSp modSp">
        <pc:chgData name="Zahra Yousuf" userId="S::zyousuf@tarbiyahacademy.org::1d90c294-155a-4650-badf-88fc1b5481bd" providerId="AD" clId="Web-{7750F11E-8887-16E3-69AE-733C0A0D4007}" dt="2021-03-11T14:04:44.496" v="37" actId="1076"/>
        <pc:sldMkLst>
          <pc:docMk/>
          <pc:sldMk cId="1690671924" sldId="277"/>
        </pc:sldMkLst>
        <pc:spChg chg="add mod">
          <ac:chgData name="Zahra Yousuf" userId="S::zyousuf@tarbiyahacademy.org::1d90c294-155a-4650-badf-88fc1b5481bd" providerId="AD" clId="Web-{7750F11E-8887-16E3-69AE-733C0A0D4007}" dt="2021-03-11T14:04:08.259" v="29" actId="1076"/>
          <ac:spMkLst>
            <pc:docMk/>
            <pc:sldMk cId="1690671924" sldId="277"/>
            <ac:spMk id="6" creationId="{4A519247-66DA-4073-98A8-505EAE2AF5F8}"/>
          </ac:spMkLst>
        </pc:spChg>
        <pc:picChg chg="mod">
          <ac:chgData name="Zahra Yousuf" userId="S::zyousuf@tarbiyahacademy.org::1d90c294-155a-4650-badf-88fc1b5481bd" providerId="AD" clId="Web-{7750F11E-8887-16E3-69AE-733C0A0D4007}" dt="2021-03-11T14:04:32.292" v="34" actId="1076"/>
          <ac:picMkLst>
            <pc:docMk/>
            <pc:sldMk cId="1690671924" sldId="277"/>
            <ac:picMk id="2" creationId="{B13DA0C7-8230-4209-BEDC-7A6843799183}"/>
          </ac:picMkLst>
        </pc:picChg>
        <pc:picChg chg="add mod">
          <ac:chgData name="Zahra Yousuf" userId="S::zyousuf@tarbiyahacademy.org::1d90c294-155a-4650-badf-88fc1b5481bd" providerId="AD" clId="Web-{7750F11E-8887-16E3-69AE-733C0A0D4007}" dt="2021-03-11T14:04:44.496" v="37" actId="1076"/>
          <ac:picMkLst>
            <pc:docMk/>
            <pc:sldMk cId="1690671924" sldId="277"/>
            <ac:picMk id="4" creationId="{BA639143-10F0-48B4-9816-251C21DDFDDE}"/>
          </ac:picMkLst>
        </pc:picChg>
      </pc:sldChg>
      <pc:sldChg chg="delSp modSp">
        <pc:chgData name="Zahra Yousuf" userId="S::zyousuf@tarbiyahacademy.org::1d90c294-155a-4650-badf-88fc1b5481bd" providerId="AD" clId="Web-{7750F11E-8887-16E3-69AE-733C0A0D4007}" dt="2021-03-11T14:25:20.504" v="56" actId="1076"/>
        <pc:sldMkLst>
          <pc:docMk/>
          <pc:sldMk cId="4226448089" sldId="278"/>
        </pc:sldMkLst>
        <pc:spChg chg="mod">
          <ac:chgData name="Zahra Yousuf" userId="S::zyousuf@tarbiyahacademy.org::1d90c294-155a-4650-badf-88fc1b5481bd" providerId="AD" clId="Web-{7750F11E-8887-16E3-69AE-733C0A0D4007}" dt="2021-03-11T14:24:51.284" v="49" actId="1076"/>
          <ac:spMkLst>
            <pc:docMk/>
            <pc:sldMk cId="4226448089" sldId="278"/>
            <ac:spMk id="3" creationId="{FCB87E1B-5C7B-4E4A-951D-FAD9B38FA554}"/>
          </ac:spMkLst>
        </pc:spChg>
        <pc:spChg chg="mod">
          <ac:chgData name="Zahra Yousuf" userId="S::zyousuf@tarbiyahacademy.org::1d90c294-155a-4650-badf-88fc1b5481bd" providerId="AD" clId="Web-{7750F11E-8887-16E3-69AE-733C0A0D4007}" dt="2021-03-11T14:25:07.051" v="53" actId="1076"/>
          <ac:spMkLst>
            <pc:docMk/>
            <pc:sldMk cId="4226448089" sldId="278"/>
            <ac:spMk id="4" creationId="{684D737C-5442-48DA-A6CB-BE7D09503390}"/>
          </ac:spMkLst>
        </pc:spChg>
        <pc:spChg chg="del mod">
          <ac:chgData name="Zahra Yousuf" userId="S::zyousuf@tarbiyahacademy.org::1d90c294-155a-4650-badf-88fc1b5481bd" providerId="AD" clId="Web-{7750F11E-8887-16E3-69AE-733C0A0D4007}" dt="2021-03-11T14:24:36.924" v="48"/>
          <ac:spMkLst>
            <pc:docMk/>
            <pc:sldMk cId="4226448089" sldId="278"/>
            <ac:spMk id="6" creationId="{567AFBA9-EBA9-4AB4-BE7E-D29645307833}"/>
          </ac:spMkLst>
        </pc:spChg>
        <pc:spChg chg="mod">
          <ac:chgData name="Zahra Yousuf" userId="S::zyousuf@tarbiyahacademy.org::1d90c294-155a-4650-badf-88fc1b5481bd" providerId="AD" clId="Web-{7750F11E-8887-16E3-69AE-733C0A0D4007}" dt="2021-03-11T14:25:20.504" v="56" actId="1076"/>
          <ac:spMkLst>
            <pc:docMk/>
            <pc:sldMk cId="4226448089" sldId="278"/>
            <ac:spMk id="7" creationId="{694C1C9C-8B44-4CC6-9770-6E47208D0DAC}"/>
          </ac:spMkLst>
        </pc:spChg>
        <pc:spChg chg="mod">
          <ac:chgData name="Zahra Yousuf" userId="S::zyousuf@tarbiyahacademy.org::1d90c294-155a-4650-badf-88fc1b5481bd" providerId="AD" clId="Web-{7750F11E-8887-16E3-69AE-733C0A0D4007}" dt="2021-03-11T14:25:10.285" v="54" actId="1076"/>
          <ac:spMkLst>
            <pc:docMk/>
            <pc:sldMk cId="4226448089" sldId="278"/>
            <ac:spMk id="8" creationId="{FD9A6316-CB52-447B-99EA-898B037B4FBD}"/>
          </ac:spMkLst>
        </pc:spChg>
        <pc:spChg chg="mod">
          <ac:chgData name="Zahra Yousuf" userId="S::zyousuf@tarbiyahacademy.org::1d90c294-155a-4650-badf-88fc1b5481bd" providerId="AD" clId="Web-{7750F11E-8887-16E3-69AE-733C0A0D4007}" dt="2021-03-11T14:23:53.234" v="45" actId="1076"/>
          <ac:spMkLst>
            <pc:docMk/>
            <pc:sldMk cId="4226448089" sldId="278"/>
            <ac:spMk id="11" creationId="{E84930D4-FC90-4926-B271-62C62C9E20E3}"/>
          </ac:spMkLst>
        </pc:spChg>
        <pc:spChg chg="mod">
          <ac:chgData name="Zahra Yousuf" userId="S::zyousuf@tarbiyahacademy.org::1d90c294-155a-4650-badf-88fc1b5481bd" providerId="AD" clId="Web-{7750F11E-8887-16E3-69AE-733C0A0D4007}" dt="2021-03-11T14:23:14.497" v="42" actId="1076"/>
          <ac:spMkLst>
            <pc:docMk/>
            <pc:sldMk cId="4226448089" sldId="278"/>
            <ac:spMk id="12" creationId="{E779F55A-28BB-4BA8-9FDC-16F8801B5A69}"/>
          </ac:spMkLst>
        </pc:spChg>
        <pc:spChg chg="mod">
          <ac:chgData name="Zahra Yousuf" userId="S::zyousuf@tarbiyahacademy.org::1d90c294-155a-4650-badf-88fc1b5481bd" providerId="AD" clId="Web-{7750F11E-8887-16E3-69AE-733C0A0D4007}" dt="2021-03-11T14:23:18.701" v="43" actId="1076"/>
          <ac:spMkLst>
            <pc:docMk/>
            <pc:sldMk cId="4226448089" sldId="278"/>
            <ac:spMk id="13" creationId="{DF5BDCBC-1B84-4966-98D6-C80A473601DE}"/>
          </ac:spMkLst>
        </pc:spChg>
        <pc:picChg chg="del mod">
          <ac:chgData name="Zahra Yousuf" userId="S::zyousuf@tarbiyahacademy.org::1d90c294-155a-4650-badf-88fc1b5481bd" providerId="AD" clId="Web-{7750F11E-8887-16E3-69AE-733C0A0D4007}" dt="2021-03-11T14:24:30.111" v="46"/>
          <ac:picMkLst>
            <pc:docMk/>
            <pc:sldMk cId="4226448089" sldId="278"/>
            <ac:picMk id="10" creationId="{33287862-6CED-E540-8AB2-7E188FAA338C}"/>
          </ac:picMkLst>
        </pc:picChg>
      </pc:sldChg>
    </pc:docChg>
  </pc:docChgLst>
  <pc:docChgLst>
    <pc:chgData name="Zahra Yousuf" userId="S::zyousuf@tarbiyahacademy.org::1d90c294-155a-4650-badf-88fc1b5481bd" providerId="AD" clId="Web-{25ED194A-3BE9-B182-E66C-4AEC37185E40}"/>
    <pc:docChg chg="addSld delSld modSld sldOrd">
      <pc:chgData name="Zahra Yousuf" userId="S::zyousuf@tarbiyahacademy.org::1d90c294-155a-4650-badf-88fc1b5481bd" providerId="AD" clId="Web-{25ED194A-3BE9-B182-E66C-4AEC37185E40}" dt="2021-03-10T01:29:04.456" v="1832"/>
      <pc:docMkLst>
        <pc:docMk/>
      </pc:docMkLst>
      <pc:sldChg chg="addSp delSp modSp modNotes">
        <pc:chgData name="Zahra Yousuf" userId="S::zyousuf@tarbiyahacademy.org::1d90c294-155a-4650-badf-88fc1b5481bd" providerId="AD" clId="Web-{25ED194A-3BE9-B182-E66C-4AEC37185E40}" dt="2021-03-10T00:56:47.485" v="1327" actId="20577"/>
        <pc:sldMkLst>
          <pc:docMk/>
          <pc:sldMk cId="109857222" sldId="256"/>
        </pc:sldMkLst>
        <pc:spChg chg="mod">
          <ac:chgData name="Zahra Yousuf" userId="S::zyousuf@tarbiyahacademy.org::1d90c294-155a-4650-badf-88fc1b5481bd" providerId="AD" clId="Web-{25ED194A-3BE9-B182-E66C-4AEC37185E40}" dt="2021-03-09T23:36:39.517" v="733" actId="1076"/>
          <ac:spMkLst>
            <pc:docMk/>
            <pc:sldMk cId="109857222" sldId="256"/>
            <ac:spMk id="12" creationId="{00549454-57C5-478F-B175-8AA761483C1F}"/>
          </ac:spMkLst>
        </pc:spChg>
        <pc:spChg chg="mod">
          <ac:chgData name="Zahra Yousuf" userId="S::zyousuf@tarbiyahacademy.org::1d90c294-155a-4650-badf-88fc1b5481bd" providerId="AD" clId="Web-{25ED194A-3BE9-B182-E66C-4AEC37185E40}" dt="2021-03-10T00:56:47.485" v="1327" actId="20577"/>
          <ac:spMkLst>
            <pc:docMk/>
            <pc:sldMk cId="109857222" sldId="256"/>
            <ac:spMk id="13" creationId="{0ADA0E43-7167-4C9E-804D-FA212D36F161}"/>
          </ac:spMkLst>
        </pc:spChg>
        <pc:spChg chg="mod">
          <ac:chgData name="Zahra Yousuf" userId="S::zyousuf@tarbiyahacademy.org::1d90c294-155a-4650-badf-88fc1b5481bd" providerId="AD" clId="Web-{25ED194A-3BE9-B182-E66C-4AEC37185E40}" dt="2021-03-10T00:56:40.172" v="1326" actId="20577"/>
          <ac:spMkLst>
            <pc:docMk/>
            <pc:sldMk cId="109857222" sldId="256"/>
            <ac:spMk id="14" creationId="{45503779-8B9D-49F6-89A4-A924023F31EE}"/>
          </ac:spMkLst>
        </pc:spChg>
        <pc:spChg chg="add del">
          <ac:chgData name="Zahra Yousuf" userId="S::zyousuf@tarbiyahacademy.org::1d90c294-155a-4650-badf-88fc1b5481bd" providerId="AD" clId="Web-{25ED194A-3BE9-B182-E66C-4AEC37185E40}" dt="2021-03-09T23:26:42.327" v="713"/>
          <ac:spMkLst>
            <pc:docMk/>
            <pc:sldMk cId="109857222" sldId="256"/>
            <ac:spMk id="60" creationId="{23E3CED3-8830-45C9-8D6C-F4ECADD4F114}"/>
          </ac:spMkLst>
        </pc:spChg>
        <pc:spChg chg="add del">
          <ac:chgData name="Zahra Yousuf" userId="S::zyousuf@tarbiyahacademy.org::1d90c294-155a-4650-badf-88fc1b5481bd" providerId="AD" clId="Web-{25ED194A-3BE9-B182-E66C-4AEC37185E40}" dt="2021-03-09T23:26:42.327" v="713"/>
          <ac:spMkLst>
            <pc:docMk/>
            <pc:sldMk cId="109857222" sldId="256"/>
            <ac:spMk id="61" creationId="{66F2D62A-C66C-42DF-8C05-99B0B1A8BED0}"/>
          </ac:spMkLst>
        </pc:spChg>
        <pc:spChg chg="add">
          <ac:chgData name="Zahra Yousuf" userId="S::zyousuf@tarbiyahacademy.org::1d90c294-155a-4650-badf-88fc1b5481bd" providerId="AD" clId="Web-{25ED194A-3BE9-B182-E66C-4AEC37185E40}" dt="2021-03-09T23:26:42.359" v="714"/>
          <ac:spMkLst>
            <pc:docMk/>
            <pc:sldMk cId="109857222" sldId="256"/>
            <ac:spMk id="65" creationId="{F733538D-5433-42E7-AA08-DC5FDEDA47A7}"/>
          </ac:spMkLst>
        </pc:spChg>
        <pc:grpChg chg="add del">
          <ac:chgData name="Zahra Yousuf" userId="S::zyousuf@tarbiyahacademy.org::1d90c294-155a-4650-badf-88fc1b5481bd" providerId="AD" clId="Web-{25ED194A-3BE9-B182-E66C-4AEC37185E40}" dt="2021-03-09T23:26:42.327" v="713"/>
          <ac:grpSpMkLst>
            <pc:docMk/>
            <pc:sldMk cId="109857222" sldId="256"/>
            <ac:grpSpMk id="51" creationId="{B77576E5-E7DB-46C7-B0D9-A0AB18787301}"/>
          </ac:grpSpMkLst>
        </pc:grpChg>
        <pc:grpChg chg="add">
          <ac:chgData name="Zahra Yousuf" userId="S::zyousuf@tarbiyahacademy.org::1d90c294-155a-4650-badf-88fc1b5481bd" providerId="AD" clId="Web-{25ED194A-3BE9-B182-E66C-4AEC37185E40}" dt="2021-03-09T23:26:42.359" v="714"/>
          <ac:grpSpMkLst>
            <pc:docMk/>
            <pc:sldMk cId="109857222" sldId="256"/>
            <ac:grpSpMk id="53" creationId="{5066F8AE-A5C7-4B3E-B1DA-D0B624059BED}"/>
          </ac:grpSpMkLst>
        </pc:grpChg>
        <pc:picChg chg="add mod ord">
          <ac:chgData name="Zahra Yousuf" userId="S::zyousuf@tarbiyahacademy.org::1d90c294-155a-4650-badf-88fc1b5481bd" providerId="AD" clId="Web-{25ED194A-3BE9-B182-E66C-4AEC37185E40}" dt="2021-03-09T23:26:42.359" v="714"/>
          <ac:picMkLst>
            <pc:docMk/>
            <pc:sldMk cId="109857222" sldId="256"/>
            <ac:picMk id="2" creationId="{5F68963D-1FF4-42B9-BF49-65FA988423A7}"/>
          </ac:picMkLst>
        </pc:picChg>
        <pc:picChg chg="del">
          <ac:chgData name="Zahra Yousuf" userId="S::zyousuf@tarbiyahacademy.org::1d90c294-155a-4650-badf-88fc1b5481bd" providerId="AD" clId="Web-{25ED194A-3BE9-B182-E66C-4AEC37185E40}" dt="2021-03-09T23:24:53.212" v="708"/>
          <ac:picMkLst>
            <pc:docMk/>
            <pc:sldMk cId="109857222" sldId="256"/>
            <ac:picMk id="5" creationId="{ADF2CC08-9A32-4779-B8D1-73CEA42F1DDB}"/>
          </ac:picMkLst>
        </pc:picChg>
      </pc:sldChg>
      <pc:sldChg chg="addSp delSp modSp modNotes">
        <pc:chgData name="Zahra Yousuf" userId="S::zyousuf@tarbiyahacademy.org::1d90c294-155a-4650-badf-88fc1b5481bd" providerId="AD" clId="Web-{25ED194A-3BE9-B182-E66C-4AEC37185E40}" dt="2021-03-10T01:05:35.645" v="1509" actId="1076"/>
        <pc:sldMkLst>
          <pc:docMk/>
          <pc:sldMk cId="1216655410" sldId="257"/>
        </pc:sldMkLst>
        <pc:spChg chg="add del mod">
          <ac:chgData name="Zahra Yousuf" userId="S::zyousuf@tarbiyahacademy.org::1d90c294-155a-4650-badf-88fc1b5481bd" providerId="AD" clId="Web-{25ED194A-3BE9-B182-E66C-4AEC37185E40}" dt="2021-03-09T23:49:27.420" v="858"/>
          <ac:spMkLst>
            <pc:docMk/>
            <pc:sldMk cId="1216655410" sldId="257"/>
            <ac:spMk id="2" creationId="{9B816A37-A0A5-4883-B12A-563E763E9534}"/>
          </ac:spMkLst>
        </pc:spChg>
        <pc:spChg chg="add del mod">
          <ac:chgData name="Zahra Yousuf" userId="S::zyousuf@tarbiyahacademy.org::1d90c294-155a-4650-badf-88fc1b5481bd" providerId="AD" clId="Web-{25ED194A-3BE9-B182-E66C-4AEC37185E40}" dt="2021-03-10T00:58:05.459" v="1334"/>
          <ac:spMkLst>
            <pc:docMk/>
            <pc:sldMk cId="1216655410" sldId="257"/>
            <ac:spMk id="3" creationId="{6912FA1D-643A-4F69-8A60-EB46DC73D8E3}"/>
          </ac:spMkLst>
        </pc:spChg>
        <pc:spChg chg="del">
          <ac:chgData name="Zahra Yousuf" userId="S::zyousuf@tarbiyahacademy.org::1d90c294-155a-4650-badf-88fc1b5481bd" providerId="AD" clId="Web-{25ED194A-3BE9-B182-E66C-4AEC37185E40}" dt="2021-03-09T23:49:32.279" v="860"/>
          <ac:spMkLst>
            <pc:docMk/>
            <pc:sldMk cId="1216655410" sldId="257"/>
            <ac:spMk id="3" creationId="{E9DED18B-0415-4312-A389-B30F0A7B0158}"/>
          </ac:spMkLst>
        </pc:spChg>
        <pc:spChg chg="del mod">
          <ac:chgData name="Zahra Yousuf" userId="S::zyousuf@tarbiyahacademy.org::1d90c294-155a-4650-badf-88fc1b5481bd" providerId="AD" clId="Web-{25ED194A-3BE9-B182-E66C-4AEC37185E40}" dt="2021-03-09T23:48:54.965" v="848"/>
          <ac:spMkLst>
            <pc:docMk/>
            <pc:sldMk cId="1216655410" sldId="257"/>
            <ac:spMk id="5" creationId="{05748154-2CAB-4B2E-BEE4-A5312D657E20}"/>
          </ac:spMkLst>
        </pc:spChg>
        <pc:spChg chg="del mod">
          <ac:chgData name="Zahra Yousuf" userId="S::zyousuf@tarbiyahacademy.org::1d90c294-155a-4650-badf-88fc1b5481bd" providerId="AD" clId="Web-{25ED194A-3BE9-B182-E66C-4AEC37185E40}" dt="2021-03-09T19:50:30.713" v="3"/>
          <ac:spMkLst>
            <pc:docMk/>
            <pc:sldMk cId="1216655410" sldId="257"/>
            <ac:spMk id="6" creationId="{3D086D45-836A-4760-9BA8-F017D281424D}"/>
          </ac:spMkLst>
        </pc:spChg>
        <pc:spChg chg="add del mod">
          <ac:chgData name="Zahra Yousuf" userId="S::zyousuf@tarbiyahacademy.org::1d90c294-155a-4650-badf-88fc1b5481bd" providerId="AD" clId="Web-{25ED194A-3BE9-B182-E66C-4AEC37185E40}" dt="2021-03-09T23:49:20.997" v="857"/>
          <ac:spMkLst>
            <pc:docMk/>
            <pc:sldMk cId="1216655410" sldId="257"/>
            <ac:spMk id="6" creationId="{9E570ADA-49F7-4F83-A5D8-96BCA39FCF57}"/>
          </ac:spMkLst>
        </pc:spChg>
        <pc:spChg chg="del mod">
          <ac:chgData name="Zahra Yousuf" userId="S::zyousuf@tarbiyahacademy.org::1d90c294-155a-4650-badf-88fc1b5481bd" providerId="AD" clId="Web-{25ED194A-3BE9-B182-E66C-4AEC37185E40}" dt="2021-03-09T23:49:29.842" v="859"/>
          <ac:spMkLst>
            <pc:docMk/>
            <pc:sldMk cId="1216655410" sldId="257"/>
            <ac:spMk id="7" creationId="{289FDE71-03B8-4D75-A4C7-9BE51000EF61}"/>
          </ac:spMkLst>
        </pc:spChg>
        <pc:spChg chg="del mod">
          <ac:chgData name="Zahra Yousuf" userId="S::zyousuf@tarbiyahacademy.org::1d90c294-155a-4650-badf-88fc1b5481bd" providerId="AD" clId="Web-{25ED194A-3BE9-B182-E66C-4AEC37185E40}" dt="2021-03-09T23:48:59.746" v="849"/>
          <ac:spMkLst>
            <pc:docMk/>
            <pc:sldMk cId="1216655410" sldId="257"/>
            <ac:spMk id="8" creationId="{343F1D4F-9504-44CC-BE46-21123DE85452}"/>
          </ac:spMkLst>
        </pc:spChg>
        <pc:spChg chg="del">
          <ac:chgData name="Zahra Yousuf" userId="S::zyousuf@tarbiyahacademy.org::1d90c294-155a-4650-badf-88fc1b5481bd" providerId="AD" clId="Web-{25ED194A-3BE9-B182-E66C-4AEC37185E40}" dt="2021-03-09T23:49:46.702" v="863"/>
          <ac:spMkLst>
            <pc:docMk/>
            <pc:sldMk cId="1216655410" sldId="257"/>
            <ac:spMk id="10" creationId="{3FA1DE49-4C71-4F5D-AAEA-5783AE336B86}"/>
          </ac:spMkLst>
        </pc:spChg>
        <pc:spChg chg="add del mod">
          <ac:chgData name="Zahra Yousuf" userId="S::zyousuf@tarbiyahacademy.org::1d90c294-155a-4650-badf-88fc1b5481bd" providerId="AD" clId="Web-{25ED194A-3BE9-B182-E66C-4AEC37185E40}" dt="2021-03-09T22:54:05.311" v="529"/>
          <ac:spMkLst>
            <pc:docMk/>
            <pc:sldMk cId="1216655410" sldId="257"/>
            <ac:spMk id="11" creationId="{1E81F848-68E0-4E26-BF86-CACD39C8B6A1}"/>
          </ac:spMkLst>
        </pc:spChg>
        <pc:spChg chg="add del mod">
          <ac:chgData name="Zahra Yousuf" userId="S::zyousuf@tarbiyahacademy.org::1d90c294-155a-4650-badf-88fc1b5481bd" providerId="AD" clId="Web-{25ED194A-3BE9-B182-E66C-4AEC37185E40}" dt="2021-03-09T23:49:08.794" v="853"/>
          <ac:spMkLst>
            <pc:docMk/>
            <pc:sldMk cId="1216655410" sldId="257"/>
            <ac:spMk id="12" creationId="{882143CE-5EF7-4DAC-8C69-C3164FDB9183}"/>
          </ac:spMkLst>
        </pc:spChg>
        <pc:spChg chg="add del mod">
          <ac:chgData name="Zahra Yousuf" userId="S::zyousuf@tarbiyahacademy.org::1d90c294-155a-4650-badf-88fc1b5481bd" providerId="AD" clId="Web-{25ED194A-3BE9-B182-E66C-4AEC37185E40}" dt="2021-03-09T23:49:06.669" v="852"/>
          <ac:spMkLst>
            <pc:docMk/>
            <pc:sldMk cId="1216655410" sldId="257"/>
            <ac:spMk id="13" creationId="{18BAD8AA-B102-4973-A7DD-CCBDF3C0A6DE}"/>
          </ac:spMkLst>
        </pc:spChg>
        <pc:spChg chg="add del">
          <ac:chgData name="Zahra Yousuf" userId="S::zyousuf@tarbiyahacademy.org::1d90c294-155a-4650-badf-88fc1b5481bd" providerId="AD" clId="Web-{25ED194A-3BE9-B182-E66C-4AEC37185E40}" dt="2021-03-09T23:49:14.372" v="855"/>
          <ac:spMkLst>
            <pc:docMk/>
            <pc:sldMk cId="1216655410" sldId="257"/>
            <ac:spMk id="15" creationId="{D60FE273-714F-4088-A3AC-D9A81E268998}"/>
          </ac:spMkLst>
        </pc:spChg>
        <pc:spChg chg="add del mod">
          <ac:chgData name="Zahra Yousuf" userId="S::zyousuf@tarbiyahacademy.org::1d90c294-155a-4650-badf-88fc1b5481bd" providerId="AD" clId="Web-{25ED194A-3BE9-B182-E66C-4AEC37185E40}" dt="2021-03-09T23:49:34.733" v="861"/>
          <ac:spMkLst>
            <pc:docMk/>
            <pc:sldMk cId="1216655410" sldId="257"/>
            <ac:spMk id="17" creationId="{5A69F95B-7B96-4D60-8C8E-69D24A5C54DC}"/>
          </ac:spMkLst>
        </pc:spChg>
        <pc:spChg chg="add del mod">
          <ac:chgData name="Zahra Yousuf" userId="S::zyousuf@tarbiyahacademy.org::1d90c294-155a-4650-badf-88fc1b5481bd" providerId="AD" clId="Web-{25ED194A-3BE9-B182-E66C-4AEC37185E40}" dt="2021-03-09T23:49:18.825" v="856"/>
          <ac:spMkLst>
            <pc:docMk/>
            <pc:sldMk cId="1216655410" sldId="257"/>
            <ac:spMk id="19" creationId="{C6CAE753-DDC6-4427-BDB0-FFCEB17B67C9}"/>
          </ac:spMkLst>
        </pc:spChg>
        <pc:spChg chg="add del mod">
          <ac:chgData name="Zahra Yousuf" userId="S::zyousuf@tarbiyahacademy.org::1d90c294-155a-4650-badf-88fc1b5481bd" providerId="AD" clId="Web-{25ED194A-3BE9-B182-E66C-4AEC37185E40}" dt="2021-03-09T23:49:11.700" v="854"/>
          <ac:spMkLst>
            <pc:docMk/>
            <pc:sldMk cId="1216655410" sldId="257"/>
            <ac:spMk id="21" creationId="{61C6D7FA-1071-419C-ABF1-926CD4C4E650}"/>
          </ac:spMkLst>
        </pc:spChg>
        <pc:spChg chg="add del mod">
          <ac:chgData name="Zahra Yousuf" userId="S::zyousuf@tarbiyahacademy.org::1d90c294-155a-4650-badf-88fc1b5481bd" providerId="AD" clId="Web-{25ED194A-3BE9-B182-E66C-4AEC37185E40}" dt="2021-03-09T23:48:21.525" v="842"/>
          <ac:spMkLst>
            <pc:docMk/>
            <pc:sldMk cId="1216655410" sldId="257"/>
            <ac:spMk id="24" creationId="{0F990E01-793B-4C36-955B-D57A11B08716}"/>
          </ac:spMkLst>
        </pc:spChg>
        <pc:spChg chg="add del mod">
          <ac:chgData name="Zahra Yousuf" userId="S::zyousuf@tarbiyahacademy.org::1d90c294-155a-4650-badf-88fc1b5481bd" providerId="AD" clId="Web-{25ED194A-3BE9-B182-E66C-4AEC37185E40}" dt="2021-03-09T23:49:36.780" v="862"/>
          <ac:spMkLst>
            <pc:docMk/>
            <pc:sldMk cId="1216655410" sldId="257"/>
            <ac:spMk id="26" creationId="{70E9CDFB-58EC-4D49-85E3-5A5CC0C2A6D5}"/>
          </ac:spMkLst>
        </pc:spChg>
        <pc:spChg chg="add del mod">
          <ac:chgData name="Zahra Yousuf" userId="S::zyousuf@tarbiyahacademy.org::1d90c294-155a-4650-badf-88fc1b5481bd" providerId="AD" clId="Web-{25ED194A-3BE9-B182-E66C-4AEC37185E40}" dt="2021-03-09T23:49:51.749" v="864"/>
          <ac:spMkLst>
            <pc:docMk/>
            <pc:sldMk cId="1216655410" sldId="257"/>
            <ac:spMk id="28" creationId="{FB87B049-C334-41E7-B50A-270D89DFD395}"/>
          </ac:spMkLst>
        </pc:spChg>
        <pc:spChg chg="add mod">
          <ac:chgData name="Zahra Yousuf" userId="S::zyousuf@tarbiyahacademy.org::1d90c294-155a-4650-badf-88fc1b5481bd" providerId="AD" clId="Web-{25ED194A-3BE9-B182-E66C-4AEC37185E40}" dt="2021-03-10T01:05:18.097" v="1504" actId="14100"/>
          <ac:spMkLst>
            <pc:docMk/>
            <pc:sldMk cId="1216655410" sldId="257"/>
            <ac:spMk id="29" creationId="{DA9421E6-C362-42F0-A304-6FC603D836C9}"/>
          </ac:spMkLst>
        </pc:spChg>
        <pc:spChg chg="add mod">
          <ac:chgData name="Zahra Yousuf" userId="S::zyousuf@tarbiyahacademy.org::1d90c294-155a-4650-badf-88fc1b5481bd" providerId="AD" clId="Web-{25ED194A-3BE9-B182-E66C-4AEC37185E40}" dt="2021-03-09T23:51:09.800" v="892" actId="1076"/>
          <ac:spMkLst>
            <pc:docMk/>
            <pc:sldMk cId="1216655410" sldId="257"/>
            <ac:spMk id="30" creationId="{103D38BB-EAA8-4DA4-91BD-7740D57F08ED}"/>
          </ac:spMkLst>
        </pc:spChg>
        <pc:spChg chg="add del mod">
          <ac:chgData name="Zahra Yousuf" userId="S::zyousuf@tarbiyahacademy.org::1d90c294-155a-4650-badf-88fc1b5481bd" providerId="AD" clId="Web-{25ED194A-3BE9-B182-E66C-4AEC37185E40}" dt="2021-03-09T23:52:09.898" v="936"/>
          <ac:spMkLst>
            <pc:docMk/>
            <pc:sldMk cId="1216655410" sldId="257"/>
            <ac:spMk id="31" creationId="{4136588F-F013-432D-80A3-ACA337A9DBC5}"/>
          </ac:spMkLst>
        </pc:spChg>
        <pc:picChg chg="add mod">
          <ac:chgData name="Zahra Yousuf" userId="S::zyousuf@tarbiyahacademy.org::1d90c294-155a-4650-badf-88fc1b5481bd" providerId="AD" clId="Web-{25ED194A-3BE9-B182-E66C-4AEC37185E40}" dt="2021-03-10T01:05:35.645" v="1509" actId="1076"/>
          <ac:picMkLst>
            <pc:docMk/>
            <pc:sldMk cId="1216655410" sldId="257"/>
            <ac:picMk id="2" creationId="{9FCF48A2-F185-4099-82FE-335F2ED6E204}"/>
          </ac:picMkLst>
        </pc:picChg>
        <pc:picChg chg="del">
          <ac:chgData name="Zahra Yousuf" userId="S::zyousuf@tarbiyahacademy.org::1d90c294-155a-4650-badf-88fc1b5481bd" providerId="AD" clId="Web-{25ED194A-3BE9-B182-E66C-4AEC37185E40}" dt="2021-03-09T23:36:54.268" v="736"/>
          <ac:picMkLst>
            <pc:docMk/>
            <pc:sldMk cId="1216655410" sldId="257"/>
            <ac:picMk id="4" creationId="{94A5707F-0EF0-440E-B40E-BCF3B7DC8A7E}"/>
          </ac:picMkLst>
        </pc:picChg>
        <pc:picChg chg="add mod">
          <ac:chgData name="Zahra Yousuf" userId="S::zyousuf@tarbiyahacademy.org::1d90c294-155a-4650-badf-88fc1b5481bd" providerId="AD" clId="Web-{25ED194A-3BE9-B182-E66C-4AEC37185E40}" dt="2021-03-10T01:05:31.801" v="1508" actId="1076"/>
          <ac:picMkLst>
            <pc:docMk/>
            <pc:sldMk cId="1216655410" sldId="257"/>
            <ac:picMk id="4" creationId="{CCEE2C12-67A3-4E62-BAAA-9396E9BD2C8C}"/>
          </ac:picMkLst>
        </pc:picChg>
        <pc:picChg chg="add mod">
          <ac:chgData name="Zahra Yousuf" userId="S::zyousuf@tarbiyahacademy.org::1d90c294-155a-4650-badf-88fc1b5481bd" providerId="AD" clId="Web-{25ED194A-3BE9-B182-E66C-4AEC37185E40}" dt="2021-03-09T23:49:57.531" v="866" actId="1076"/>
          <ac:picMkLst>
            <pc:docMk/>
            <pc:sldMk cId="1216655410" sldId="257"/>
            <ac:picMk id="23" creationId="{99A731F5-41B2-4176-B560-BF5A2605302B}"/>
          </ac:picMkLst>
        </pc:picChg>
      </pc:sldChg>
      <pc:sldChg chg="addSp delSp modSp modNotes">
        <pc:chgData name="Zahra Yousuf" userId="S::zyousuf@tarbiyahacademy.org::1d90c294-155a-4650-badf-88fc1b5481bd" providerId="AD" clId="Web-{25ED194A-3BE9-B182-E66C-4AEC37185E40}" dt="2021-03-10T01:10:44.181" v="1535" actId="1076"/>
        <pc:sldMkLst>
          <pc:docMk/>
          <pc:sldMk cId="2678523552" sldId="259"/>
        </pc:sldMkLst>
        <pc:spChg chg="add mod">
          <ac:chgData name="Zahra Yousuf" userId="S::zyousuf@tarbiyahacademy.org::1d90c294-155a-4650-badf-88fc1b5481bd" providerId="AD" clId="Web-{25ED194A-3BE9-B182-E66C-4AEC37185E40}" dt="2021-03-10T01:02:48.790" v="1420" actId="1076"/>
          <ac:spMkLst>
            <pc:docMk/>
            <pc:sldMk cId="2678523552" sldId="259"/>
            <ac:spMk id="3" creationId="{6693D5F3-B63E-4037-8091-7765762D3A9A}"/>
          </ac:spMkLst>
        </pc:spChg>
        <pc:spChg chg="add mod">
          <ac:chgData name="Zahra Yousuf" userId="S::zyousuf@tarbiyahacademy.org::1d90c294-155a-4650-badf-88fc1b5481bd" providerId="AD" clId="Web-{25ED194A-3BE9-B182-E66C-4AEC37185E40}" dt="2021-03-10T01:04:05.670" v="1467" actId="20577"/>
          <ac:spMkLst>
            <pc:docMk/>
            <pc:sldMk cId="2678523552" sldId="259"/>
            <ac:spMk id="5" creationId="{994E5363-E764-4062-B7DB-E86733DED2B3}"/>
          </ac:spMkLst>
        </pc:spChg>
        <pc:spChg chg="add mod">
          <ac:chgData name="Zahra Yousuf" userId="S::zyousuf@tarbiyahacademy.org::1d90c294-155a-4650-badf-88fc1b5481bd" providerId="AD" clId="Web-{25ED194A-3BE9-B182-E66C-4AEC37185E40}" dt="2021-03-10T01:10:44.181" v="1535" actId="1076"/>
          <ac:spMkLst>
            <pc:docMk/>
            <pc:sldMk cId="2678523552" sldId="259"/>
            <ac:spMk id="6" creationId="{C4B7E4DD-C80E-43AD-A705-8A8D92CB9029}"/>
          </ac:spMkLst>
        </pc:spChg>
        <pc:spChg chg="add mod">
          <ac:chgData name="Zahra Yousuf" userId="S::zyousuf@tarbiyahacademy.org::1d90c294-155a-4650-badf-88fc1b5481bd" providerId="AD" clId="Web-{25ED194A-3BE9-B182-E66C-4AEC37185E40}" dt="2021-03-10T01:04:46.907" v="1494" actId="1076"/>
          <ac:spMkLst>
            <pc:docMk/>
            <pc:sldMk cId="2678523552" sldId="259"/>
            <ac:spMk id="7" creationId="{FCF37B63-785E-4BC7-8C69-1102D79891D6}"/>
          </ac:spMkLst>
        </pc:spChg>
        <pc:spChg chg="add del mod">
          <ac:chgData name="Zahra Yousuf" userId="S::zyousuf@tarbiyahacademy.org::1d90c294-155a-4650-badf-88fc1b5481bd" providerId="AD" clId="Web-{25ED194A-3BE9-B182-E66C-4AEC37185E40}" dt="2021-03-10T01:10:23.508" v="1531"/>
          <ac:spMkLst>
            <pc:docMk/>
            <pc:sldMk cId="2678523552" sldId="259"/>
            <ac:spMk id="9" creationId="{132A547C-56C5-4230-984E-2B01FB72924A}"/>
          </ac:spMkLst>
        </pc:spChg>
        <pc:spChg chg="del">
          <ac:chgData name="Zahra Yousuf" userId="S::zyousuf@tarbiyahacademy.org::1d90c294-155a-4650-badf-88fc1b5481bd" providerId="AD" clId="Web-{25ED194A-3BE9-B182-E66C-4AEC37185E40}" dt="2021-03-10T01:01:57.474" v="1399"/>
          <ac:spMkLst>
            <pc:docMk/>
            <pc:sldMk cId="2678523552" sldId="259"/>
            <ac:spMk id="11" creationId="{A4E50475-2782-4E2C-B0FB-15A0BEA93837}"/>
          </ac:spMkLst>
        </pc:spChg>
        <pc:picChg chg="add">
          <ac:chgData name="Zahra Yousuf" userId="S::zyousuf@tarbiyahacademy.org::1d90c294-155a-4650-badf-88fc1b5481bd" providerId="AD" clId="Web-{25ED194A-3BE9-B182-E66C-4AEC37185E40}" dt="2021-03-10T01:02:06.678" v="1401"/>
          <ac:picMkLst>
            <pc:docMk/>
            <pc:sldMk cId="2678523552" sldId="259"/>
            <ac:picMk id="2" creationId="{B4B2DEA1-9EDF-4849-9691-DE260CF58635}"/>
          </ac:picMkLst>
        </pc:picChg>
        <pc:picChg chg="add mod">
          <ac:chgData name="Zahra Yousuf" userId="S::zyousuf@tarbiyahacademy.org::1d90c294-155a-4650-badf-88fc1b5481bd" providerId="AD" clId="Web-{25ED194A-3BE9-B182-E66C-4AEC37185E40}" dt="2021-03-10T01:10:36.774" v="1534" actId="1076"/>
          <ac:picMkLst>
            <pc:docMk/>
            <pc:sldMk cId="2678523552" sldId="259"/>
            <ac:picMk id="8" creationId="{88982EC8-E96E-474A-960D-6AD62603A967}"/>
          </ac:picMkLst>
        </pc:picChg>
        <pc:picChg chg="del">
          <ac:chgData name="Zahra Yousuf" userId="S::zyousuf@tarbiyahacademy.org::1d90c294-155a-4650-badf-88fc1b5481bd" providerId="AD" clId="Web-{25ED194A-3BE9-B182-E66C-4AEC37185E40}" dt="2021-03-10T01:01:59.350" v="1400"/>
          <ac:picMkLst>
            <pc:docMk/>
            <pc:sldMk cId="2678523552" sldId="259"/>
            <ac:picMk id="10" creationId="{96751DE7-6E33-4A4A-95AF-AA34DFDB3BC6}"/>
          </ac:picMkLst>
        </pc:picChg>
      </pc:sldChg>
      <pc:sldChg chg="modSp modNotes">
        <pc:chgData name="Zahra Yousuf" userId="S::zyousuf@tarbiyahacademy.org::1d90c294-155a-4650-badf-88fc1b5481bd" providerId="AD" clId="Web-{25ED194A-3BE9-B182-E66C-4AEC37185E40}" dt="2021-03-10T01:28:44.283" v="1827"/>
        <pc:sldMkLst>
          <pc:docMk/>
          <pc:sldMk cId="2256624429" sldId="261"/>
        </pc:sldMkLst>
        <pc:spChg chg="mod">
          <ac:chgData name="Zahra Yousuf" userId="S::zyousuf@tarbiyahacademy.org::1d90c294-155a-4650-badf-88fc1b5481bd" providerId="AD" clId="Web-{25ED194A-3BE9-B182-E66C-4AEC37185E40}" dt="2021-03-09T20:27:58.429" v="365" actId="20577"/>
          <ac:spMkLst>
            <pc:docMk/>
            <pc:sldMk cId="2256624429" sldId="261"/>
            <ac:spMk id="19" creationId="{D83AAEA8-DE59-4B14-ADC3-6A8103A855BC}"/>
          </ac:spMkLst>
        </pc:spChg>
      </pc:sldChg>
      <pc:sldChg chg="addSp delSp modSp ord modNotes">
        <pc:chgData name="Zahra Yousuf" userId="S::zyousuf@tarbiyahacademy.org::1d90c294-155a-4650-badf-88fc1b5481bd" providerId="AD" clId="Web-{25ED194A-3BE9-B182-E66C-4AEC37185E40}" dt="2021-03-10T01:25:42.411" v="1809"/>
        <pc:sldMkLst>
          <pc:docMk/>
          <pc:sldMk cId="4159152300" sldId="263"/>
        </pc:sldMkLst>
        <pc:spChg chg="del mod">
          <ac:chgData name="Zahra Yousuf" userId="S::zyousuf@tarbiyahacademy.org::1d90c294-155a-4650-badf-88fc1b5481bd" providerId="AD" clId="Web-{25ED194A-3BE9-B182-E66C-4AEC37185E40}" dt="2021-03-10T01:12:43.673" v="1554"/>
          <ac:spMkLst>
            <pc:docMk/>
            <pc:sldMk cId="4159152300" sldId="263"/>
            <ac:spMk id="2" creationId="{A6829686-6A01-444A-9901-636E361F1FB6}"/>
          </ac:spMkLst>
        </pc:spChg>
        <pc:spChg chg="del mod">
          <ac:chgData name="Zahra Yousuf" userId="S::zyousuf@tarbiyahacademy.org::1d90c294-155a-4650-badf-88fc1b5481bd" providerId="AD" clId="Web-{25ED194A-3BE9-B182-E66C-4AEC37185E40}" dt="2021-03-10T01:12:37.891" v="1553"/>
          <ac:spMkLst>
            <pc:docMk/>
            <pc:sldMk cId="4159152300" sldId="263"/>
            <ac:spMk id="3" creationId="{9B4946A7-C230-442E-999B-D0404D79BA72}"/>
          </ac:spMkLst>
        </pc:spChg>
        <pc:spChg chg="add del mod">
          <ac:chgData name="Zahra Yousuf" userId="S::zyousuf@tarbiyahacademy.org::1d90c294-155a-4650-badf-88fc1b5481bd" providerId="AD" clId="Web-{25ED194A-3BE9-B182-E66C-4AEC37185E40}" dt="2021-03-10T01:12:57.627" v="1556"/>
          <ac:spMkLst>
            <pc:docMk/>
            <pc:sldMk cId="4159152300" sldId="263"/>
            <ac:spMk id="8" creationId="{31413180-1264-4A4D-86AA-6200A4EDB48E}"/>
          </ac:spMkLst>
        </pc:spChg>
        <pc:spChg chg="add del mod">
          <ac:chgData name="Zahra Yousuf" userId="S::zyousuf@tarbiyahacademy.org::1d90c294-155a-4650-badf-88fc1b5481bd" providerId="AD" clId="Web-{25ED194A-3BE9-B182-E66C-4AEC37185E40}" dt="2021-03-10T01:12:48.533" v="1555"/>
          <ac:spMkLst>
            <pc:docMk/>
            <pc:sldMk cId="4159152300" sldId="263"/>
            <ac:spMk id="10" creationId="{3A043A10-B85F-4D48-83D1-1955FE5472C6}"/>
          </ac:spMkLst>
        </pc:spChg>
        <pc:spChg chg="add mod">
          <ac:chgData name="Zahra Yousuf" userId="S::zyousuf@tarbiyahacademy.org::1d90c294-155a-4650-badf-88fc1b5481bd" providerId="AD" clId="Web-{25ED194A-3BE9-B182-E66C-4AEC37185E40}" dt="2021-03-10T01:13:31.598" v="1580" actId="1076"/>
          <ac:spMkLst>
            <pc:docMk/>
            <pc:sldMk cId="4159152300" sldId="263"/>
            <ac:spMk id="11" creationId="{6FF75B07-BE15-42EA-855B-1E837D1578C5}"/>
          </ac:spMkLst>
        </pc:spChg>
        <pc:spChg chg="add mod">
          <ac:chgData name="Zahra Yousuf" userId="S::zyousuf@tarbiyahacademy.org::1d90c294-155a-4650-badf-88fc1b5481bd" providerId="AD" clId="Web-{25ED194A-3BE9-B182-E66C-4AEC37185E40}" dt="2021-03-10T01:16:09.562" v="1714" actId="20577"/>
          <ac:spMkLst>
            <pc:docMk/>
            <pc:sldMk cId="4159152300" sldId="263"/>
            <ac:spMk id="12" creationId="{64C10AC4-5E33-4020-A77A-5906F77922A8}"/>
          </ac:spMkLst>
        </pc:spChg>
        <pc:spChg chg="add mod">
          <ac:chgData name="Zahra Yousuf" userId="S::zyousuf@tarbiyahacademy.org::1d90c294-155a-4650-badf-88fc1b5481bd" providerId="AD" clId="Web-{25ED194A-3BE9-B182-E66C-4AEC37185E40}" dt="2021-03-10T01:21:17.394" v="1727" actId="1076"/>
          <ac:spMkLst>
            <pc:docMk/>
            <pc:sldMk cId="4159152300" sldId="263"/>
            <ac:spMk id="13" creationId="{99C70504-D431-410D-9A54-B4C17DBB910B}"/>
          </ac:spMkLst>
        </pc:spChg>
        <pc:spChg chg="add mod">
          <ac:chgData name="Zahra Yousuf" userId="S::zyousuf@tarbiyahacademy.org::1d90c294-155a-4650-badf-88fc1b5481bd" providerId="AD" clId="Web-{25ED194A-3BE9-B182-E66C-4AEC37185E40}" dt="2021-03-10T01:24:32.438" v="1761" actId="1076"/>
          <ac:spMkLst>
            <pc:docMk/>
            <pc:sldMk cId="4159152300" sldId="263"/>
            <ac:spMk id="14" creationId="{1460718E-BD1C-4CF2-BBEE-54B15F82531A}"/>
          </ac:spMkLst>
        </pc:spChg>
        <pc:spChg chg="add mod">
          <ac:chgData name="Zahra Yousuf" userId="S::zyousuf@tarbiyahacademy.org::1d90c294-155a-4650-badf-88fc1b5481bd" providerId="AD" clId="Web-{25ED194A-3BE9-B182-E66C-4AEC37185E40}" dt="2021-03-10T01:24:20.875" v="1759" actId="1076"/>
          <ac:spMkLst>
            <pc:docMk/>
            <pc:sldMk cId="4159152300" sldId="263"/>
            <ac:spMk id="17" creationId="{100EDE8C-E70E-48FF-9946-17E925ADB1A7}"/>
          </ac:spMkLst>
        </pc:spChg>
        <pc:spChg chg="add del mod">
          <ac:chgData name="Zahra Yousuf" userId="S::zyousuf@tarbiyahacademy.org::1d90c294-155a-4650-badf-88fc1b5481bd" providerId="AD" clId="Web-{25ED194A-3BE9-B182-E66C-4AEC37185E40}" dt="2021-03-10T01:24:08.249" v="1757"/>
          <ac:spMkLst>
            <pc:docMk/>
            <pc:sldMk cId="4159152300" sldId="263"/>
            <ac:spMk id="21" creationId="{562F2D66-DB5E-444A-8E51-F3BC3103083C}"/>
          </ac:spMkLst>
        </pc:spChg>
        <pc:picChg chg="add mod">
          <ac:chgData name="Zahra Yousuf" userId="S::zyousuf@tarbiyahacademy.org::1d90c294-155a-4650-badf-88fc1b5481bd" providerId="AD" clId="Web-{25ED194A-3BE9-B182-E66C-4AEC37185E40}" dt="2021-03-10T01:12:18.890" v="1548" actId="1076"/>
          <ac:picMkLst>
            <pc:docMk/>
            <pc:sldMk cId="4159152300" sldId="263"/>
            <ac:picMk id="4" creationId="{D8C4F14B-6989-46C8-A34F-23E1ABA506AB}"/>
          </ac:picMkLst>
        </pc:picChg>
        <pc:picChg chg="del">
          <ac:chgData name="Zahra Yousuf" userId="S::zyousuf@tarbiyahacademy.org::1d90c294-155a-4650-badf-88fc1b5481bd" providerId="AD" clId="Web-{25ED194A-3BE9-B182-E66C-4AEC37185E40}" dt="2021-03-10T01:10:52.150" v="1536"/>
          <ac:picMkLst>
            <pc:docMk/>
            <pc:sldMk cId="4159152300" sldId="263"/>
            <ac:picMk id="5" creationId="{A215E461-5B2C-4ED1-B9CB-6A4777221D97}"/>
          </ac:picMkLst>
        </pc:picChg>
        <pc:picChg chg="add mod">
          <ac:chgData name="Zahra Yousuf" userId="S::zyousuf@tarbiyahacademy.org::1d90c294-155a-4650-badf-88fc1b5481bd" providerId="AD" clId="Web-{25ED194A-3BE9-B182-E66C-4AEC37185E40}" dt="2021-03-10T01:24:26.922" v="1760" actId="1076"/>
          <ac:picMkLst>
            <pc:docMk/>
            <pc:sldMk cId="4159152300" sldId="263"/>
            <ac:picMk id="15" creationId="{32CA096D-4353-484C-B266-A92144E4C069}"/>
          </ac:picMkLst>
        </pc:picChg>
        <pc:picChg chg="add del">
          <ac:chgData name="Zahra Yousuf" userId="S::zyousuf@tarbiyahacademy.org::1d90c294-155a-4650-badf-88fc1b5481bd" providerId="AD" clId="Web-{25ED194A-3BE9-B182-E66C-4AEC37185E40}" dt="2021-03-10T01:21:32.301" v="1729"/>
          <ac:picMkLst>
            <pc:docMk/>
            <pc:sldMk cId="4159152300" sldId="263"/>
            <ac:picMk id="16" creationId="{028312D7-1973-4977-A14A-546394BDE16E}"/>
          </ac:picMkLst>
        </pc:picChg>
        <pc:picChg chg="add del mod">
          <ac:chgData name="Zahra Yousuf" userId="S::zyousuf@tarbiyahacademy.org::1d90c294-155a-4650-badf-88fc1b5481bd" providerId="AD" clId="Web-{25ED194A-3BE9-B182-E66C-4AEC37185E40}" dt="2021-03-10T01:24:02.889" v="1756"/>
          <ac:picMkLst>
            <pc:docMk/>
            <pc:sldMk cId="4159152300" sldId="263"/>
            <ac:picMk id="19" creationId="{29DC32D1-F3DF-438E-95C4-38D7B62B2257}"/>
          </ac:picMkLst>
        </pc:picChg>
      </pc:sldChg>
      <pc:sldChg chg="addSp delSp modSp del ord modNotes">
        <pc:chgData name="Zahra Yousuf" userId="S::zyousuf@tarbiyahacademy.org::1d90c294-155a-4650-badf-88fc1b5481bd" providerId="AD" clId="Web-{25ED194A-3BE9-B182-E66C-4AEC37185E40}" dt="2021-03-10T01:28:28.844" v="1826"/>
        <pc:sldMkLst>
          <pc:docMk/>
          <pc:sldMk cId="3179156102" sldId="264"/>
        </pc:sldMkLst>
        <pc:spChg chg="del">
          <ac:chgData name="Zahra Yousuf" userId="S::zyousuf@tarbiyahacademy.org::1d90c294-155a-4650-badf-88fc1b5481bd" providerId="AD" clId="Web-{25ED194A-3BE9-B182-E66C-4AEC37185E40}" dt="2021-03-09T20:19:40.384" v="317"/>
          <ac:spMkLst>
            <pc:docMk/>
            <pc:sldMk cId="3179156102" sldId="264"/>
            <ac:spMk id="2" creationId="{A1DCC925-364F-4525-9837-C174EF2D9579}"/>
          </ac:spMkLst>
        </pc:spChg>
        <pc:spChg chg="del">
          <ac:chgData name="Zahra Yousuf" userId="S::zyousuf@tarbiyahacademy.org::1d90c294-155a-4650-badf-88fc1b5481bd" providerId="AD" clId="Web-{25ED194A-3BE9-B182-E66C-4AEC37185E40}" dt="2021-03-09T20:19:36.259" v="316"/>
          <ac:spMkLst>
            <pc:docMk/>
            <pc:sldMk cId="3179156102" sldId="264"/>
            <ac:spMk id="3" creationId="{BEF5E3A8-A7B7-4594-A6D8-2D65974DEEC7}"/>
          </ac:spMkLst>
        </pc:spChg>
        <pc:spChg chg="mod">
          <ac:chgData name="Zahra Yousuf" userId="S::zyousuf@tarbiyahacademy.org::1d90c294-155a-4650-badf-88fc1b5481bd" providerId="AD" clId="Web-{25ED194A-3BE9-B182-E66C-4AEC37185E40}" dt="2021-03-09T20:21:01.933" v="352" actId="1076"/>
          <ac:spMkLst>
            <pc:docMk/>
            <pc:sldMk cId="3179156102" sldId="264"/>
            <ac:spMk id="5" creationId="{40797A52-3978-4865-AF41-385951290BBF}"/>
          </ac:spMkLst>
        </pc:spChg>
        <pc:spChg chg="add del mod">
          <ac:chgData name="Zahra Yousuf" userId="S::zyousuf@tarbiyahacademy.org::1d90c294-155a-4650-badf-88fc1b5481bd" providerId="AD" clId="Web-{25ED194A-3BE9-B182-E66C-4AEC37185E40}" dt="2021-03-09T20:20:56.199" v="351"/>
          <ac:spMkLst>
            <pc:docMk/>
            <pc:sldMk cId="3179156102" sldId="264"/>
            <ac:spMk id="7" creationId="{22ACB6E2-994F-4320-A7AF-75BB90CC74EE}"/>
          </ac:spMkLst>
        </pc:spChg>
        <pc:spChg chg="add mod">
          <ac:chgData name="Zahra Yousuf" userId="S::zyousuf@tarbiyahacademy.org::1d90c294-155a-4650-badf-88fc1b5481bd" providerId="AD" clId="Web-{25ED194A-3BE9-B182-E66C-4AEC37185E40}" dt="2021-03-09T20:21:14.105" v="353" actId="1076"/>
          <ac:spMkLst>
            <pc:docMk/>
            <pc:sldMk cId="3179156102" sldId="264"/>
            <ac:spMk id="8" creationId="{69489A40-EFCE-4194-879F-05D268C7C374}"/>
          </ac:spMkLst>
        </pc:spChg>
        <pc:picChg chg="mod">
          <ac:chgData name="Zahra Yousuf" userId="S::zyousuf@tarbiyahacademy.org::1d90c294-155a-4650-badf-88fc1b5481bd" providerId="AD" clId="Web-{25ED194A-3BE9-B182-E66C-4AEC37185E40}" dt="2021-03-09T20:21:33.700" v="354" actId="1076"/>
          <ac:picMkLst>
            <pc:docMk/>
            <pc:sldMk cId="3179156102" sldId="264"/>
            <ac:picMk id="4" creationId="{A41D6DCD-A3B2-41D3-97E6-9676839C71BC}"/>
          </ac:picMkLst>
        </pc:picChg>
      </pc:sldChg>
      <pc:sldChg chg="modSp del ord modNotes">
        <pc:chgData name="Zahra Yousuf" userId="S::zyousuf@tarbiyahacademy.org::1d90c294-155a-4650-badf-88fc1b5481bd" providerId="AD" clId="Web-{25ED194A-3BE9-B182-E66C-4AEC37185E40}" dt="2021-03-10T01:28:25.688" v="1825"/>
        <pc:sldMkLst>
          <pc:docMk/>
          <pc:sldMk cId="1150740621" sldId="265"/>
        </pc:sldMkLst>
        <pc:spChg chg="mod">
          <ac:chgData name="Zahra Yousuf" userId="S::zyousuf@tarbiyahacademy.org::1d90c294-155a-4650-badf-88fc1b5481bd" providerId="AD" clId="Web-{25ED194A-3BE9-B182-E66C-4AEC37185E40}" dt="2021-03-09T20:37:51.226" v="373" actId="20577"/>
          <ac:spMkLst>
            <pc:docMk/>
            <pc:sldMk cId="1150740621" sldId="265"/>
            <ac:spMk id="2" creationId="{D7F0DAEB-5C00-4A05-8623-2C549F4C109D}"/>
          </ac:spMkLst>
        </pc:spChg>
        <pc:spChg chg="mod">
          <ac:chgData name="Zahra Yousuf" userId="S::zyousuf@tarbiyahacademy.org::1d90c294-155a-4650-badf-88fc1b5481bd" providerId="AD" clId="Web-{25ED194A-3BE9-B182-E66C-4AEC37185E40}" dt="2021-03-09T20:22:25.935" v="360" actId="20577"/>
          <ac:spMkLst>
            <pc:docMk/>
            <pc:sldMk cId="1150740621" sldId="265"/>
            <ac:spMk id="3" creationId="{46607E51-3276-4CEF-9993-FE9F3D487738}"/>
          </ac:spMkLst>
        </pc:spChg>
        <pc:spChg chg="mod">
          <ac:chgData name="Zahra Yousuf" userId="S::zyousuf@tarbiyahacademy.org::1d90c294-155a-4650-badf-88fc1b5481bd" providerId="AD" clId="Web-{25ED194A-3BE9-B182-E66C-4AEC37185E40}" dt="2021-03-10T01:20:41.986" v="1722" actId="20577"/>
          <ac:spMkLst>
            <pc:docMk/>
            <pc:sldMk cId="1150740621" sldId="265"/>
            <ac:spMk id="5" creationId="{93100703-75ED-4AA8-B243-68EA8C8E4098}"/>
          </ac:spMkLst>
        </pc:spChg>
      </pc:sldChg>
      <pc:sldChg chg="addSp delSp modSp modNotes">
        <pc:chgData name="Zahra Yousuf" userId="S::zyousuf@tarbiyahacademy.org::1d90c294-155a-4650-badf-88fc1b5481bd" providerId="AD" clId="Web-{25ED194A-3BE9-B182-E66C-4AEC37185E40}" dt="2021-03-10T01:09:01.596" v="1523" actId="1076"/>
        <pc:sldMkLst>
          <pc:docMk/>
          <pc:sldMk cId="1690671924" sldId="277"/>
        </pc:sldMkLst>
        <pc:spChg chg="add mod">
          <ac:chgData name="Zahra Yousuf" userId="S::zyousuf@tarbiyahacademy.org::1d90c294-155a-4650-badf-88fc1b5481bd" providerId="AD" clId="Web-{25ED194A-3BE9-B182-E66C-4AEC37185E40}" dt="2021-03-10T01:04:55.783" v="1496" actId="20577"/>
          <ac:spMkLst>
            <pc:docMk/>
            <pc:sldMk cId="1690671924" sldId="277"/>
            <ac:spMk id="2" creationId="{66048D9C-E6FB-4DA2-8F88-CABD31F356C0}"/>
          </ac:spMkLst>
        </pc:spChg>
        <pc:spChg chg="add del mod">
          <ac:chgData name="Zahra Yousuf" userId="S::zyousuf@tarbiyahacademy.org::1d90c294-155a-4650-badf-88fc1b5481bd" providerId="AD" clId="Web-{25ED194A-3BE9-B182-E66C-4AEC37185E40}" dt="2021-03-09T23:52:46.040" v="981"/>
          <ac:spMkLst>
            <pc:docMk/>
            <pc:sldMk cId="1690671924" sldId="277"/>
            <ac:spMk id="2" creationId="{8F7280C3-40AB-414A-B695-15DE33485239}"/>
          </ac:spMkLst>
        </pc:spChg>
        <pc:spChg chg="add mod">
          <ac:chgData name="Zahra Yousuf" userId="S::zyousuf@tarbiyahacademy.org::1d90c294-155a-4650-badf-88fc1b5481bd" providerId="AD" clId="Web-{25ED194A-3BE9-B182-E66C-4AEC37185E40}" dt="2021-03-10T01:04:59.658" v="1497" actId="20577"/>
          <ac:spMkLst>
            <pc:docMk/>
            <pc:sldMk cId="1690671924" sldId="277"/>
            <ac:spMk id="4" creationId="{6D508B53-81A1-4281-BEEA-561F7F5AAD19}"/>
          </ac:spMkLst>
        </pc:spChg>
        <pc:spChg chg="add del mod">
          <ac:chgData name="Zahra Yousuf" userId="S::zyousuf@tarbiyahacademy.org::1d90c294-155a-4650-badf-88fc1b5481bd" providerId="AD" clId="Web-{25ED194A-3BE9-B182-E66C-4AEC37185E40}" dt="2021-03-09T23:52:41.665" v="979"/>
          <ac:spMkLst>
            <pc:docMk/>
            <pc:sldMk cId="1690671924" sldId="277"/>
            <ac:spMk id="4" creationId="{76A3801A-67A5-4E4F-BE7C-1C4124105FAF}"/>
          </ac:spMkLst>
        </pc:spChg>
        <pc:spChg chg="add mod">
          <ac:chgData name="Zahra Yousuf" userId="S::zyousuf@tarbiyahacademy.org::1d90c294-155a-4650-badf-88fc1b5481bd" providerId="AD" clId="Web-{25ED194A-3BE9-B182-E66C-4AEC37185E40}" dt="2021-03-09T20:09:09.555" v="150" actId="20577"/>
          <ac:spMkLst>
            <pc:docMk/>
            <pc:sldMk cId="1690671924" sldId="277"/>
            <ac:spMk id="5" creationId="{89443F33-D13D-46EB-90A0-3360FC4D5620}"/>
          </ac:spMkLst>
        </pc:spChg>
        <pc:spChg chg="add mod">
          <ac:chgData name="Zahra Yousuf" userId="S::zyousuf@tarbiyahacademy.org::1d90c294-155a-4650-badf-88fc1b5481bd" providerId="AD" clId="Web-{25ED194A-3BE9-B182-E66C-4AEC37185E40}" dt="2021-03-10T01:05:03.033" v="1499" actId="20577"/>
          <ac:spMkLst>
            <pc:docMk/>
            <pc:sldMk cId="1690671924" sldId="277"/>
            <ac:spMk id="6" creationId="{2E94AF00-C8C0-4B65-A249-2D797B986F60}"/>
          </ac:spMkLst>
        </pc:spChg>
        <pc:spChg chg="add del mod">
          <ac:chgData name="Zahra Yousuf" userId="S::zyousuf@tarbiyahacademy.org::1d90c294-155a-4650-badf-88fc1b5481bd" providerId="AD" clId="Web-{25ED194A-3BE9-B182-E66C-4AEC37185E40}" dt="2021-03-09T23:52:39.556" v="978"/>
          <ac:spMkLst>
            <pc:docMk/>
            <pc:sldMk cId="1690671924" sldId="277"/>
            <ac:spMk id="6" creationId="{A25E66E8-FD12-4CBE-824C-4F6922F1B357}"/>
          </ac:spMkLst>
        </pc:spChg>
        <pc:spChg chg="add del">
          <ac:chgData name="Zahra Yousuf" userId="S::zyousuf@tarbiyahacademy.org::1d90c294-155a-4650-badf-88fc1b5481bd" providerId="AD" clId="Web-{25ED194A-3BE9-B182-E66C-4AEC37185E40}" dt="2021-03-09T23:50:20.813" v="868"/>
          <ac:spMkLst>
            <pc:docMk/>
            <pc:sldMk cId="1690671924" sldId="277"/>
            <ac:spMk id="7" creationId="{4C497CF6-00FD-4F85-AFA6-1B91CCE71AC1}"/>
          </ac:spMkLst>
        </pc:spChg>
        <pc:spChg chg="del">
          <ac:chgData name="Zahra Yousuf" userId="S::zyousuf@tarbiyahacademy.org::1d90c294-155a-4650-badf-88fc1b5481bd" providerId="AD" clId="Web-{25ED194A-3BE9-B182-E66C-4AEC37185E40}" dt="2021-03-09T23:52:48.369" v="982"/>
          <ac:spMkLst>
            <pc:docMk/>
            <pc:sldMk cId="1690671924" sldId="277"/>
            <ac:spMk id="11" creationId="{6A7FFD35-F954-4463-90A1-11FE7EE82D37}"/>
          </ac:spMkLst>
        </pc:spChg>
        <pc:spChg chg="add mod">
          <ac:chgData name="Zahra Yousuf" userId="S::zyousuf@tarbiyahacademy.org::1d90c294-155a-4650-badf-88fc1b5481bd" providerId="AD" clId="Web-{25ED194A-3BE9-B182-E66C-4AEC37185E40}" dt="2021-03-09T23:53:27.355" v="1005" actId="1076"/>
          <ac:spMkLst>
            <pc:docMk/>
            <pc:sldMk cId="1690671924" sldId="277"/>
            <ac:spMk id="12" creationId="{838E67BA-01A7-48A2-855E-6173D3B800DB}"/>
          </ac:spMkLst>
        </pc:spChg>
        <pc:picChg chg="add del mod">
          <ac:chgData name="Zahra Yousuf" userId="S::zyousuf@tarbiyahacademy.org::1d90c294-155a-4650-badf-88fc1b5481bd" providerId="AD" clId="Web-{25ED194A-3BE9-B182-E66C-4AEC37185E40}" dt="2021-03-10T01:07:13.214" v="1517"/>
          <ac:picMkLst>
            <pc:docMk/>
            <pc:sldMk cId="1690671924" sldId="277"/>
            <ac:picMk id="7" creationId="{2074627D-8796-4602-9669-6022BC764C35}"/>
          </ac:picMkLst>
        </pc:picChg>
        <pc:picChg chg="add mod">
          <ac:chgData name="Zahra Yousuf" userId="S::zyousuf@tarbiyahacademy.org::1d90c294-155a-4650-badf-88fc1b5481bd" providerId="AD" clId="Web-{25ED194A-3BE9-B182-E66C-4AEC37185E40}" dt="2021-03-10T01:09:01.596" v="1523" actId="1076"/>
          <ac:picMkLst>
            <pc:docMk/>
            <pc:sldMk cId="1690671924" sldId="277"/>
            <ac:picMk id="8" creationId="{A912B5B6-0E23-4141-99EC-04F40DBC6AEC}"/>
          </ac:picMkLst>
        </pc:picChg>
        <pc:picChg chg="del">
          <ac:chgData name="Zahra Yousuf" userId="S::zyousuf@tarbiyahacademy.org::1d90c294-155a-4650-badf-88fc1b5481bd" providerId="AD" clId="Web-{25ED194A-3BE9-B182-E66C-4AEC37185E40}" dt="2021-03-09T23:52:49.697" v="983"/>
          <ac:picMkLst>
            <pc:docMk/>
            <pc:sldMk cId="1690671924" sldId="277"/>
            <ac:picMk id="8" creationId="{CEFBB882-EAF5-40B5-96C1-187AAD75A486}"/>
          </ac:picMkLst>
        </pc:picChg>
        <pc:picChg chg="add mod">
          <ac:chgData name="Zahra Yousuf" userId="S::zyousuf@tarbiyahacademy.org::1d90c294-155a-4650-badf-88fc1b5481bd" providerId="AD" clId="Web-{25ED194A-3BE9-B182-E66C-4AEC37185E40}" dt="2021-03-09T23:52:59.619" v="985" actId="1076"/>
          <ac:picMkLst>
            <pc:docMk/>
            <pc:sldMk cId="1690671924" sldId="277"/>
            <ac:picMk id="9" creationId="{7C912536-1D77-49DF-8B9C-F6B97F5A32AF}"/>
          </ac:picMkLst>
        </pc:picChg>
      </pc:sldChg>
      <pc:sldChg chg="addSp delSp modSp modNotes">
        <pc:chgData name="Zahra Yousuf" userId="S::zyousuf@tarbiyahacademy.org::1d90c294-155a-4650-badf-88fc1b5481bd" providerId="AD" clId="Web-{25ED194A-3BE9-B182-E66C-4AEC37185E40}" dt="2021-03-09T23:47:17.819" v="836" actId="14100"/>
        <pc:sldMkLst>
          <pc:docMk/>
          <pc:sldMk cId="4226448089" sldId="278"/>
        </pc:sldMkLst>
        <pc:spChg chg="del mod">
          <ac:chgData name="Zahra Yousuf" userId="S::zyousuf@tarbiyahacademy.org::1d90c294-155a-4650-badf-88fc1b5481bd" providerId="AD" clId="Web-{25ED194A-3BE9-B182-E66C-4AEC37185E40}" dt="2021-03-09T22:56:07.036" v="555"/>
          <ac:spMkLst>
            <pc:docMk/>
            <pc:sldMk cId="4226448089" sldId="278"/>
            <ac:spMk id="5" creationId="{9386CEDA-EDC6-457E-8E6C-8BE05314EF3B}"/>
          </ac:spMkLst>
        </pc:spChg>
        <pc:spChg chg="del">
          <ac:chgData name="Zahra Yousuf" userId="S::zyousuf@tarbiyahacademy.org::1d90c294-155a-4650-badf-88fc1b5481bd" providerId="AD" clId="Web-{25ED194A-3BE9-B182-E66C-4AEC37185E40}" dt="2021-03-09T22:56:54.149" v="565"/>
          <ac:spMkLst>
            <pc:docMk/>
            <pc:sldMk cId="4226448089" sldId="278"/>
            <ac:spMk id="6" creationId="{2C0CD409-51FF-4E00-9EC1-34736A08BC20}"/>
          </ac:spMkLst>
        </pc:spChg>
        <pc:spChg chg="del mod">
          <ac:chgData name="Zahra Yousuf" userId="S::zyousuf@tarbiyahacademy.org::1d90c294-155a-4650-badf-88fc1b5481bd" providerId="AD" clId="Web-{25ED194A-3BE9-B182-E66C-4AEC37185E40}" dt="2021-03-09T22:54:57.548" v="546"/>
          <ac:spMkLst>
            <pc:docMk/>
            <pc:sldMk cId="4226448089" sldId="278"/>
            <ac:spMk id="7" creationId="{F86C489E-E9E0-464A-8646-DB9AC1C6FB3A}"/>
          </ac:spMkLst>
        </pc:spChg>
        <pc:spChg chg="del mod">
          <ac:chgData name="Zahra Yousuf" userId="S::zyousuf@tarbiyahacademy.org::1d90c294-155a-4650-badf-88fc1b5481bd" providerId="AD" clId="Web-{25ED194A-3BE9-B182-E66C-4AEC37185E40}" dt="2021-03-09T22:54:40.047" v="540"/>
          <ac:spMkLst>
            <pc:docMk/>
            <pc:sldMk cId="4226448089" sldId="278"/>
            <ac:spMk id="9" creationId="{D325C6F6-A473-4FC3-A2DE-321CB03890EE}"/>
          </ac:spMkLst>
        </pc:spChg>
        <pc:spChg chg="del mod">
          <ac:chgData name="Zahra Yousuf" userId="S::zyousuf@tarbiyahacademy.org::1d90c294-155a-4650-badf-88fc1b5481bd" providerId="AD" clId="Web-{25ED194A-3BE9-B182-E66C-4AEC37185E40}" dt="2021-03-09T22:54:15.905" v="532"/>
          <ac:spMkLst>
            <pc:docMk/>
            <pc:sldMk cId="4226448089" sldId="278"/>
            <ac:spMk id="10" creationId="{73570384-C206-4F1D-87D5-6C7F768FF317}"/>
          </ac:spMkLst>
        </pc:spChg>
        <pc:spChg chg="del">
          <ac:chgData name="Zahra Yousuf" userId="S::zyousuf@tarbiyahacademy.org::1d90c294-155a-4650-badf-88fc1b5481bd" providerId="AD" clId="Web-{25ED194A-3BE9-B182-E66C-4AEC37185E40}" dt="2021-03-09T22:53:29.043" v="523"/>
          <ac:spMkLst>
            <pc:docMk/>
            <pc:sldMk cId="4226448089" sldId="278"/>
            <ac:spMk id="12" creationId="{68E988CA-5F60-43D3-AB2D-6F112F54E829}"/>
          </ac:spMkLst>
        </pc:spChg>
        <pc:spChg chg="del">
          <ac:chgData name="Zahra Yousuf" userId="S::zyousuf@tarbiyahacademy.org::1d90c294-155a-4650-badf-88fc1b5481bd" providerId="AD" clId="Web-{25ED194A-3BE9-B182-E66C-4AEC37185E40}" dt="2021-03-09T22:56:45.195" v="563"/>
          <ac:spMkLst>
            <pc:docMk/>
            <pc:sldMk cId="4226448089" sldId="278"/>
            <ac:spMk id="14" creationId="{523B5D0A-35D9-4445-B9F4-925548F0D841}"/>
          </ac:spMkLst>
        </pc:spChg>
        <pc:spChg chg="del mod">
          <ac:chgData name="Zahra Yousuf" userId="S::zyousuf@tarbiyahacademy.org::1d90c294-155a-4650-badf-88fc1b5481bd" providerId="AD" clId="Web-{25ED194A-3BE9-B182-E66C-4AEC37185E40}" dt="2021-03-09T22:56:29.913" v="560"/>
          <ac:spMkLst>
            <pc:docMk/>
            <pc:sldMk cId="4226448089" sldId="278"/>
            <ac:spMk id="15" creationId="{2B3E0465-766F-4C9F-8BB7-F9C23637C064}"/>
          </ac:spMkLst>
        </pc:spChg>
        <pc:spChg chg="del">
          <ac:chgData name="Zahra Yousuf" userId="S::zyousuf@tarbiyahacademy.org::1d90c294-155a-4650-badf-88fc1b5481bd" providerId="AD" clId="Web-{25ED194A-3BE9-B182-E66C-4AEC37185E40}" dt="2021-03-09T22:56:49.961" v="564"/>
          <ac:spMkLst>
            <pc:docMk/>
            <pc:sldMk cId="4226448089" sldId="278"/>
            <ac:spMk id="16" creationId="{A8D4EB62-C9A2-405C-AF1E-83D8D51B017C}"/>
          </ac:spMkLst>
        </pc:spChg>
        <pc:spChg chg="del mod">
          <ac:chgData name="Zahra Yousuf" userId="S::zyousuf@tarbiyahacademy.org::1d90c294-155a-4650-badf-88fc1b5481bd" providerId="AD" clId="Web-{25ED194A-3BE9-B182-E66C-4AEC37185E40}" dt="2021-03-09T22:55:31.269" v="550"/>
          <ac:spMkLst>
            <pc:docMk/>
            <pc:sldMk cId="4226448089" sldId="278"/>
            <ac:spMk id="17" creationId="{0A993EFD-91FE-4402-B16A-A3D4D1D49BBB}"/>
          </ac:spMkLst>
        </pc:spChg>
        <pc:spChg chg="add del mod">
          <ac:chgData name="Zahra Yousuf" userId="S::zyousuf@tarbiyahacademy.org::1d90c294-155a-4650-badf-88fc1b5481bd" providerId="AD" clId="Web-{25ED194A-3BE9-B182-E66C-4AEC37185E40}" dt="2021-03-09T22:37:09.004" v="496"/>
          <ac:spMkLst>
            <pc:docMk/>
            <pc:sldMk cId="4226448089" sldId="278"/>
            <ac:spMk id="18" creationId="{BD2C018E-41BC-4AB3-8E04-213838B729AE}"/>
          </ac:spMkLst>
        </pc:spChg>
        <pc:spChg chg="add del mod">
          <ac:chgData name="Zahra Yousuf" userId="S::zyousuf@tarbiyahacademy.org::1d90c294-155a-4650-badf-88fc1b5481bd" providerId="AD" clId="Web-{25ED194A-3BE9-B182-E66C-4AEC37185E40}" dt="2021-03-09T22:53:03.839" v="519"/>
          <ac:spMkLst>
            <pc:docMk/>
            <pc:sldMk cId="4226448089" sldId="278"/>
            <ac:spMk id="23" creationId="{68F36D48-8957-49CF-975E-0C5E997FD0C4}"/>
          </ac:spMkLst>
        </pc:spChg>
        <pc:spChg chg="add del mod">
          <ac:chgData name="Zahra Yousuf" userId="S::zyousuf@tarbiyahacademy.org::1d90c294-155a-4650-badf-88fc1b5481bd" providerId="AD" clId="Web-{25ED194A-3BE9-B182-E66C-4AEC37185E40}" dt="2021-03-09T23:00:32.755" v="608"/>
          <ac:spMkLst>
            <pc:docMk/>
            <pc:sldMk cId="4226448089" sldId="278"/>
            <ac:spMk id="39" creationId="{5C8C0A5A-F343-4834-B92D-6F8D6D1B9FFA}"/>
          </ac:spMkLst>
        </pc:spChg>
        <pc:spChg chg="add del mod">
          <ac:chgData name="Zahra Yousuf" userId="S::zyousuf@tarbiyahacademy.org::1d90c294-155a-4650-badf-88fc1b5481bd" providerId="AD" clId="Web-{25ED194A-3BE9-B182-E66C-4AEC37185E40}" dt="2021-03-09T23:05:29.146" v="633"/>
          <ac:spMkLst>
            <pc:docMk/>
            <pc:sldMk cId="4226448089" sldId="278"/>
            <ac:spMk id="41" creationId="{F3C783AC-3138-4CFB-A639-B7E115166A3F}"/>
          </ac:spMkLst>
        </pc:spChg>
        <pc:spChg chg="add del mod">
          <ac:chgData name="Zahra Yousuf" userId="S::zyousuf@tarbiyahacademy.org::1d90c294-155a-4650-badf-88fc1b5481bd" providerId="AD" clId="Web-{25ED194A-3BE9-B182-E66C-4AEC37185E40}" dt="2021-03-09T23:11:49.105" v="666"/>
          <ac:spMkLst>
            <pc:docMk/>
            <pc:sldMk cId="4226448089" sldId="278"/>
            <ac:spMk id="50" creationId="{8CED6833-A7E2-4E63-9456-0DE53D2E5E02}"/>
          </ac:spMkLst>
        </pc:spChg>
        <pc:spChg chg="add del">
          <ac:chgData name="Zahra Yousuf" userId="S::zyousuf@tarbiyahacademy.org::1d90c294-155a-4650-badf-88fc1b5481bd" providerId="AD" clId="Web-{25ED194A-3BE9-B182-E66C-4AEC37185E40}" dt="2021-03-09T23:07:17.387" v="654"/>
          <ac:spMkLst>
            <pc:docMk/>
            <pc:sldMk cId="4226448089" sldId="278"/>
            <ac:spMk id="51" creationId="{F733538D-5433-42E7-AA08-DC5FDEDA47A7}"/>
          </ac:spMkLst>
        </pc:spChg>
        <pc:spChg chg="add mod">
          <ac:chgData name="Zahra Yousuf" userId="S::zyousuf@tarbiyahacademy.org::1d90c294-155a-4650-badf-88fc1b5481bd" providerId="AD" clId="Web-{25ED194A-3BE9-B182-E66C-4AEC37185E40}" dt="2021-03-09T23:43:16.868" v="787" actId="1076"/>
          <ac:spMkLst>
            <pc:docMk/>
            <pc:sldMk cId="4226448089" sldId="278"/>
            <ac:spMk id="53" creationId="{DF6D39CA-3A2D-400A-B4AB-2C36958A4274}"/>
          </ac:spMkLst>
        </pc:spChg>
        <pc:spChg chg="add del mod">
          <ac:chgData name="Zahra Yousuf" userId="S::zyousuf@tarbiyahacademy.org::1d90c294-155a-4650-badf-88fc1b5481bd" providerId="AD" clId="Web-{25ED194A-3BE9-B182-E66C-4AEC37185E40}" dt="2021-03-09T23:37:35.255" v="744"/>
          <ac:spMkLst>
            <pc:docMk/>
            <pc:sldMk cId="4226448089" sldId="278"/>
            <ac:spMk id="54" creationId="{5909EFBD-A45A-445A-854D-F27319CD9FF4}"/>
          </ac:spMkLst>
        </pc:spChg>
        <pc:spChg chg="add mod">
          <ac:chgData name="Zahra Yousuf" userId="S::zyousuf@tarbiyahacademy.org::1d90c294-155a-4650-badf-88fc1b5481bd" providerId="AD" clId="Web-{25ED194A-3BE9-B182-E66C-4AEC37185E40}" dt="2021-03-09T23:42:54.882" v="784" actId="1076"/>
          <ac:spMkLst>
            <pc:docMk/>
            <pc:sldMk cId="4226448089" sldId="278"/>
            <ac:spMk id="55" creationId="{60E00301-3E6F-4C18-8E39-88E2665CA759}"/>
          </ac:spMkLst>
        </pc:spChg>
        <pc:spChg chg="add del mod">
          <ac:chgData name="Zahra Yousuf" userId="S::zyousuf@tarbiyahacademy.org::1d90c294-155a-4650-badf-88fc1b5481bd" providerId="AD" clId="Web-{25ED194A-3BE9-B182-E66C-4AEC37185E40}" dt="2021-03-09T23:38:11.022" v="749"/>
          <ac:spMkLst>
            <pc:docMk/>
            <pc:sldMk cId="4226448089" sldId="278"/>
            <ac:spMk id="61" creationId="{A587E146-7BF6-4BD3-A11A-DC00A690DE93}"/>
          </ac:spMkLst>
        </pc:spChg>
        <pc:spChg chg="add del">
          <ac:chgData name="Zahra Yousuf" userId="S::zyousuf@tarbiyahacademy.org::1d90c294-155a-4650-badf-88fc1b5481bd" providerId="AD" clId="Web-{25ED194A-3BE9-B182-E66C-4AEC37185E40}" dt="2021-03-09T23:07:55.186" v="660"/>
          <ac:spMkLst>
            <pc:docMk/>
            <pc:sldMk cId="4226448089" sldId="278"/>
            <ac:spMk id="62" creationId="{23E3CED3-8830-45C9-8D6C-F4ECADD4F114}"/>
          </ac:spMkLst>
        </pc:spChg>
        <pc:spChg chg="add mod">
          <ac:chgData name="Zahra Yousuf" userId="S::zyousuf@tarbiyahacademy.org::1d90c294-155a-4650-badf-88fc1b5481bd" providerId="AD" clId="Web-{25ED194A-3BE9-B182-E66C-4AEC37185E40}" dt="2021-03-09T23:47:17.819" v="836" actId="14100"/>
          <ac:spMkLst>
            <pc:docMk/>
            <pc:sldMk cId="4226448089" sldId="278"/>
            <ac:spMk id="63" creationId="{B179CE79-91D9-4858-8A61-9DFE22AD6678}"/>
          </ac:spMkLst>
        </pc:spChg>
        <pc:spChg chg="add del">
          <ac:chgData name="Zahra Yousuf" userId="S::zyousuf@tarbiyahacademy.org::1d90c294-155a-4650-badf-88fc1b5481bd" providerId="AD" clId="Web-{25ED194A-3BE9-B182-E66C-4AEC37185E40}" dt="2021-03-09T23:07:55.186" v="660"/>
          <ac:spMkLst>
            <pc:docMk/>
            <pc:sldMk cId="4226448089" sldId="278"/>
            <ac:spMk id="64" creationId="{66F2D62A-C66C-42DF-8C05-99B0B1A8BED0}"/>
          </ac:spMkLst>
        </pc:spChg>
        <pc:spChg chg="add mod">
          <ac:chgData name="Zahra Yousuf" userId="S::zyousuf@tarbiyahacademy.org::1d90c294-155a-4650-badf-88fc1b5481bd" providerId="AD" clId="Web-{25ED194A-3BE9-B182-E66C-4AEC37185E40}" dt="2021-03-09T23:44:48.701" v="789" actId="1076"/>
          <ac:spMkLst>
            <pc:docMk/>
            <pc:sldMk cId="4226448089" sldId="278"/>
            <ac:spMk id="65" creationId="{101A0076-3098-4FA7-BDCE-96DD3C940E0E}"/>
          </ac:spMkLst>
        </pc:spChg>
        <pc:spChg chg="add mod">
          <ac:chgData name="Zahra Yousuf" userId="S::zyousuf@tarbiyahacademy.org::1d90c294-155a-4650-badf-88fc1b5481bd" providerId="AD" clId="Web-{25ED194A-3BE9-B182-E66C-4AEC37185E40}" dt="2021-03-09T23:44:55.092" v="790" actId="1076"/>
          <ac:spMkLst>
            <pc:docMk/>
            <pc:sldMk cId="4226448089" sldId="278"/>
            <ac:spMk id="66" creationId="{D72FEA97-2939-4449-8F49-E4E11CD82927}"/>
          </ac:spMkLst>
        </pc:spChg>
        <pc:spChg chg="add mod">
          <ac:chgData name="Zahra Yousuf" userId="S::zyousuf@tarbiyahacademy.org::1d90c294-155a-4650-badf-88fc1b5481bd" providerId="AD" clId="Web-{25ED194A-3BE9-B182-E66C-4AEC37185E40}" dt="2021-03-09T23:44:43.091" v="788" actId="1076"/>
          <ac:spMkLst>
            <pc:docMk/>
            <pc:sldMk cId="4226448089" sldId="278"/>
            <ac:spMk id="68" creationId="{73C5F01C-5D75-4F6F-B030-A585EA8835B8}"/>
          </ac:spMkLst>
        </pc:spChg>
        <pc:spChg chg="add">
          <ac:chgData name="Zahra Yousuf" userId="S::zyousuf@tarbiyahacademy.org::1d90c294-155a-4650-badf-88fc1b5481bd" providerId="AD" clId="Web-{25ED194A-3BE9-B182-E66C-4AEC37185E40}" dt="2021-03-09T23:07:55.186" v="660"/>
          <ac:spMkLst>
            <pc:docMk/>
            <pc:sldMk cId="4226448089" sldId="278"/>
            <ac:spMk id="75" creationId="{23E3CED3-8830-45C9-8D6C-F4ECADD4F114}"/>
          </ac:spMkLst>
        </pc:spChg>
        <pc:spChg chg="add">
          <ac:chgData name="Zahra Yousuf" userId="S::zyousuf@tarbiyahacademy.org::1d90c294-155a-4650-badf-88fc1b5481bd" providerId="AD" clId="Web-{25ED194A-3BE9-B182-E66C-4AEC37185E40}" dt="2021-03-09T23:07:55.186" v="660"/>
          <ac:spMkLst>
            <pc:docMk/>
            <pc:sldMk cId="4226448089" sldId="278"/>
            <ac:spMk id="77" creationId="{66F2D62A-C66C-42DF-8C05-99B0B1A8BED0}"/>
          </ac:spMkLst>
        </pc:spChg>
        <pc:spChg chg="add del mod">
          <ac:chgData name="Zahra Yousuf" userId="S::zyousuf@tarbiyahacademy.org::1d90c294-155a-4650-badf-88fc1b5481bd" providerId="AD" clId="Web-{25ED194A-3BE9-B182-E66C-4AEC37185E40}" dt="2021-03-09T23:39:56.888" v="763"/>
          <ac:spMkLst>
            <pc:docMk/>
            <pc:sldMk cId="4226448089" sldId="278"/>
            <ac:spMk id="84" creationId="{631C2725-D63E-4380-9B38-5B84091C99B2}"/>
          </ac:spMkLst>
        </pc:spChg>
        <pc:spChg chg="add del mod">
          <ac:chgData name="Zahra Yousuf" userId="S::zyousuf@tarbiyahacademy.org::1d90c294-155a-4650-badf-88fc1b5481bd" providerId="AD" clId="Web-{25ED194A-3BE9-B182-E66C-4AEC37185E40}" dt="2021-03-09T23:40:14.217" v="766"/>
          <ac:spMkLst>
            <pc:docMk/>
            <pc:sldMk cId="4226448089" sldId="278"/>
            <ac:spMk id="86" creationId="{3D51E44D-4EAF-41AF-AE4B-9FB41F7E19B9}"/>
          </ac:spMkLst>
        </pc:spChg>
        <pc:spChg chg="add del">
          <ac:chgData name="Zahra Yousuf" userId="S::zyousuf@tarbiyahacademy.org::1d90c294-155a-4650-badf-88fc1b5481bd" providerId="AD" clId="Web-{25ED194A-3BE9-B182-E66C-4AEC37185E40}" dt="2021-03-09T23:40:31.936" v="768"/>
          <ac:spMkLst>
            <pc:docMk/>
            <pc:sldMk cId="4226448089" sldId="278"/>
            <ac:spMk id="88" creationId="{4D01E9C1-D41A-4055-98F9-AA29BCD9F982}"/>
          </ac:spMkLst>
        </pc:spChg>
        <pc:spChg chg="add del">
          <ac:chgData name="Zahra Yousuf" userId="S::zyousuf@tarbiyahacademy.org::1d90c294-155a-4650-badf-88fc1b5481bd" providerId="AD" clId="Web-{25ED194A-3BE9-B182-E66C-4AEC37185E40}" dt="2021-03-09T23:40:43.703" v="770"/>
          <ac:spMkLst>
            <pc:docMk/>
            <pc:sldMk cId="4226448089" sldId="278"/>
            <ac:spMk id="90" creationId="{2B8B479A-232B-4212-8BFB-50682A558DE6}"/>
          </ac:spMkLst>
        </pc:spChg>
        <pc:spChg chg="add del">
          <ac:chgData name="Zahra Yousuf" userId="S::zyousuf@tarbiyahacademy.org::1d90c294-155a-4650-badf-88fc1b5481bd" providerId="AD" clId="Web-{25ED194A-3BE9-B182-E66C-4AEC37185E40}" dt="2021-03-09T23:40:58.454" v="772"/>
          <ac:spMkLst>
            <pc:docMk/>
            <pc:sldMk cId="4226448089" sldId="278"/>
            <ac:spMk id="92" creationId="{18DBA5A0-968C-41C9-9387-3072531E2FB4}"/>
          </ac:spMkLst>
        </pc:spChg>
        <pc:spChg chg="add mod">
          <ac:chgData name="Zahra Yousuf" userId="S::zyousuf@tarbiyahacademy.org::1d90c294-155a-4650-badf-88fc1b5481bd" providerId="AD" clId="Web-{25ED194A-3BE9-B182-E66C-4AEC37185E40}" dt="2021-03-09T23:43:05.617" v="786" actId="1076"/>
          <ac:spMkLst>
            <pc:docMk/>
            <pc:sldMk cId="4226448089" sldId="278"/>
            <ac:spMk id="94" creationId="{EECF8B86-3655-4BE4-A951-C42F4C6F7F95}"/>
          </ac:spMkLst>
        </pc:spChg>
        <pc:spChg chg="add del mod">
          <ac:chgData name="Zahra Yousuf" userId="S::zyousuf@tarbiyahacademy.org::1d90c294-155a-4650-badf-88fc1b5481bd" providerId="AD" clId="Web-{25ED194A-3BE9-B182-E66C-4AEC37185E40}" dt="2021-03-09T23:41:45.706" v="777"/>
          <ac:spMkLst>
            <pc:docMk/>
            <pc:sldMk cId="4226448089" sldId="278"/>
            <ac:spMk id="96" creationId="{04116436-D511-43AD-9B1C-76CF58438F13}"/>
          </ac:spMkLst>
        </pc:spChg>
        <pc:spChg chg="add del mod">
          <ac:chgData name="Zahra Yousuf" userId="S::zyousuf@tarbiyahacademy.org::1d90c294-155a-4650-badf-88fc1b5481bd" providerId="AD" clId="Web-{25ED194A-3BE9-B182-E66C-4AEC37185E40}" dt="2021-03-09T23:41:58.910" v="780"/>
          <ac:spMkLst>
            <pc:docMk/>
            <pc:sldMk cId="4226448089" sldId="278"/>
            <ac:spMk id="98" creationId="{49E83DE8-6035-48F1-BB43-4AB08E6F7593}"/>
          </ac:spMkLst>
        </pc:spChg>
        <pc:spChg chg="add mod">
          <ac:chgData name="Zahra Yousuf" userId="S::zyousuf@tarbiyahacademy.org::1d90c294-155a-4650-badf-88fc1b5481bd" providerId="AD" clId="Web-{25ED194A-3BE9-B182-E66C-4AEC37185E40}" dt="2021-03-09T23:44:59.858" v="791" actId="1076"/>
          <ac:spMkLst>
            <pc:docMk/>
            <pc:sldMk cId="4226448089" sldId="278"/>
            <ac:spMk id="100" creationId="{C62C2B35-89D3-420E-9B5A-474C9586503B}"/>
          </ac:spMkLst>
        </pc:spChg>
        <pc:spChg chg="add mod">
          <ac:chgData name="Zahra Yousuf" userId="S::zyousuf@tarbiyahacademy.org::1d90c294-155a-4650-badf-88fc1b5481bd" providerId="AD" clId="Web-{25ED194A-3BE9-B182-E66C-4AEC37185E40}" dt="2021-03-09T23:47:09.428" v="834" actId="1076"/>
          <ac:spMkLst>
            <pc:docMk/>
            <pc:sldMk cId="4226448089" sldId="278"/>
            <ac:spMk id="101" creationId="{54A0A447-D7A9-4448-B37E-066DAE30016C}"/>
          </ac:spMkLst>
        </pc:spChg>
        <pc:spChg chg="add mod">
          <ac:chgData name="Zahra Yousuf" userId="S::zyousuf@tarbiyahacademy.org::1d90c294-155a-4650-badf-88fc1b5481bd" providerId="AD" clId="Web-{25ED194A-3BE9-B182-E66C-4AEC37185E40}" dt="2021-03-09T23:47:13.553" v="835" actId="1076"/>
          <ac:spMkLst>
            <pc:docMk/>
            <pc:sldMk cId="4226448089" sldId="278"/>
            <ac:spMk id="102" creationId="{77174D4C-CAC9-4F7D-8925-5E312D2C6D93}"/>
          </ac:spMkLst>
        </pc:spChg>
        <pc:grpChg chg="add del">
          <ac:chgData name="Zahra Yousuf" userId="S::zyousuf@tarbiyahacademy.org::1d90c294-155a-4650-badf-88fc1b5481bd" providerId="AD" clId="Web-{25ED194A-3BE9-B182-E66C-4AEC37185E40}" dt="2021-03-09T23:07:17.387" v="654"/>
          <ac:grpSpMkLst>
            <pc:docMk/>
            <pc:sldMk cId="4226448089" sldId="278"/>
            <ac:grpSpMk id="45" creationId="{5066F8AE-A5C7-4B3E-B1DA-D0B624059BED}"/>
          </ac:grpSpMkLst>
        </pc:grpChg>
        <pc:grpChg chg="add del">
          <ac:chgData name="Zahra Yousuf" userId="S::zyousuf@tarbiyahacademy.org::1d90c294-155a-4650-badf-88fc1b5481bd" providerId="AD" clId="Web-{25ED194A-3BE9-B182-E66C-4AEC37185E40}" dt="2021-03-09T23:07:55.186" v="660"/>
          <ac:grpSpMkLst>
            <pc:docMk/>
            <pc:sldMk cId="4226448089" sldId="278"/>
            <ac:grpSpMk id="56" creationId="{B77576E5-E7DB-46C7-B0D9-A0AB18787301}"/>
          </ac:grpSpMkLst>
        </pc:grpChg>
        <pc:grpChg chg="add">
          <ac:chgData name="Zahra Yousuf" userId="S::zyousuf@tarbiyahacademy.org::1d90c294-155a-4650-badf-88fc1b5481bd" providerId="AD" clId="Web-{25ED194A-3BE9-B182-E66C-4AEC37185E40}" dt="2021-03-09T23:07:55.186" v="660"/>
          <ac:grpSpMkLst>
            <pc:docMk/>
            <pc:sldMk cId="4226448089" sldId="278"/>
            <ac:grpSpMk id="69" creationId="{B77576E5-E7DB-46C7-B0D9-A0AB18787301}"/>
          </ac:grpSpMkLst>
        </pc:grpChg>
        <pc:picChg chg="add del mod">
          <ac:chgData name="Zahra Yousuf" userId="S::zyousuf@tarbiyahacademy.org::1d90c294-155a-4650-badf-88fc1b5481bd" providerId="AD" clId="Web-{25ED194A-3BE9-B182-E66C-4AEC37185E40}" dt="2021-03-09T22:37:09.004" v="501"/>
          <ac:picMkLst>
            <pc:docMk/>
            <pc:sldMk cId="4226448089" sldId="278"/>
            <ac:picMk id="2" creationId="{1C74B130-C7ED-42BC-B2E9-D9DE5DD75C60}"/>
          </ac:picMkLst>
        </pc:picChg>
        <pc:picChg chg="add del mod">
          <ac:chgData name="Zahra Yousuf" userId="S::zyousuf@tarbiyahacademy.org::1d90c294-155a-4650-badf-88fc1b5481bd" providerId="AD" clId="Web-{25ED194A-3BE9-B182-E66C-4AEC37185E40}" dt="2021-03-09T22:37:09.004" v="500"/>
          <ac:picMkLst>
            <pc:docMk/>
            <pc:sldMk cId="4226448089" sldId="278"/>
            <ac:picMk id="3" creationId="{7F1FE052-D798-433F-BBA6-01AA219EAD3C}"/>
          </ac:picMkLst>
        </pc:picChg>
        <pc:picChg chg="del">
          <ac:chgData name="Zahra Yousuf" userId="S::zyousuf@tarbiyahacademy.org::1d90c294-155a-4650-badf-88fc1b5481bd" providerId="AD" clId="Web-{25ED194A-3BE9-B182-E66C-4AEC37185E40}" dt="2021-03-09T22:36:49.518" v="470"/>
          <ac:picMkLst>
            <pc:docMk/>
            <pc:sldMk cId="4226448089" sldId="278"/>
            <ac:picMk id="4" creationId="{E72AA052-2B32-4CD5-AC71-05008CC2FF85}"/>
          </ac:picMkLst>
        </pc:picChg>
        <pc:picChg chg="add del mod">
          <ac:chgData name="Zahra Yousuf" userId="S::zyousuf@tarbiyahacademy.org::1d90c294-155a-4650-badf-88fc1b5481bd" providerId="AD" clId="Web-{25ED194A-3BE9-B182-E66C-4AEC37185E40}" dt="2021-03-09T22:37:09.004" v="499"/>
          <ac:picMkLst>
            <pc:docMk/>
            <pc:sldMk cId="4226448089" sldId="278"/>
            <ac:picMk id="8" creationId="{43DB3EC1-CEC4-4D76-B4A7-6E1D8C361A3F}"/>
          </ac:picMkLst>
        </pc:picChg>
        <pc:picChg chg="add del mod">
          <ac:chgData name="Zahra Yousuf" userId="S::zyousuf@tarbiyahacademy.org::1d90c294-155a-4650-badf-88fc1b5481bd" providerId="AD" clId="Web-{25ED194A-3BE9-B182-E66C-4AEC37185E40}" dt="2021-03-09T22:37:09.004" v="498"/>
          <ac:picMkLst>
            <pc:docMk/>
            <pc:sldMk cId="4226448089" sldId="278"/>
            <ac:picMk id="11" creationId="{77491A33-551D-4577-A012-10AD319A09D2}"/>
          </ac:picMkLst>
        </pc:picChg>
        <pc:picChg chg="add del mod">
          <ac:chgData name="Zahra Yousuf" userId="S::zyousuf@tarbiyahacademy.org::1d90c294-155a-4650-badf-88fc1b5481bd" providerId="AD" clId="Web-{25ED194A-3BE9-B182-E66C-4AEC37185E40}" dt="2021-03-09T22:37:09.004" v="497"/>
          <ac:picMkLst>
            <pc:docMk/>
            <pc:sldMk cId="4226448089" sldId="278"/>
            <ac:picMk id="13" creationId="{6FC01F9C-EB2B-4A0E-816B-862FF478E982}"/>
          </ac:picMkLst>
        </pc:picChg>
        <pc:picChg chg="add del mod">
          <ac:chgData name="Zahra Yousuf" userId="S::zyousuf@tarbiyahacademy.org::1d90c294-155a-4650-badf-88fc1b5481bd" providerId="AD" clId="Web-{25ED194A-3BE9-B182-E66C-4AEC37185E40}" dt="2021-03-09T22:41:48.129" v="511"/>
          <ac:picMkLst>
            <pc:docMk/>
            <pc:sldMk cId="4226448089" sldId="278"/>
            <ac:picMk id="19" creationId="{CA489601-11B2-453F-89EE-7CE7FE1A1988}"/>
          </ac:picMkLst>
        </pc:picChg>
        <pc:picChg chg="add del mod">
          <ac:chgData name="Zahra Yousuf" userId="S::zyousuf@tarbiyahacademy.org::1d90c294-155a-4650-badf-88fc1b5481bd" providerId="AD" clId="Web-{25ED194A-3BE9-B182-E66C-4AEC37185E40}" dt="2021-03-09T22:41:48.129" v="510"/>
          <ac:picMkLst>
            <pc:docMk/>
            <pc:sldMk cId="4226448089" sldId="278"/>
            <ac:picMk id="20" creationId="{0C3A0FFF-B7FC-495A-A928-C932568D84EE}"/>
          </ac:picMkLst>
        </pc:picChg>
        <pc:picChg chg="add del mod">
          <ac:chgData name="Zahra Yousuf" userId="S::zyousuf@tarbiyahacademy.org::1d90c294-155a-4650-badf-88fc1b5481bd" providerId="AD" clId="Web-{25ED194A-3BE9-B182-E66C-4AEC37185E40}" dt="2021-03-09T22:44:02.089" v="514"/>
          <ac:picMkLst>
            <pc:docMk/>
            <pc:sldMk cId="4226448089" sldId="278"/>
            <ac:picMk id="21" creationId="{B9D0D825-8E43-41D7-8F86-CE4D9AE56BCB}"/>
          </ac:picMkLst>
        </pc:picChg>
        <pc:picChg chg="add del mod">
          <ac:chgData name="Zahra Yousuf" userId="S::zyousuf@tarbiyahacademy.org::1d90c294-155a-4650-badf-88fc1b5481bd" providerId="AD" clId="Web-{25ED194A-3BE9-B182-E66C-4AEC37185E40}" dt="2021-03-09T22:57:31.666" v="574"/>
          <ac:picMkLst>
            <pc:docMk/>
            <pc:sldMk cId="4226448089" sldId="278"/>
            <ac:picMk id="22" creationId="{F7672265-D9D3-4338-8565-A94722482B40}"/>
          </ac:picMkLst>
        </pc:picChg>
        <pc:picChg chg="add del mod">
          <ac:chgData name="Zahra Yousuf" userId="S::zyousuf@tarbiyahacademy.org::1d90c294-155a-4650-badf-88fc1b5481bd" providerId="AD" clId="Web-{25ED194A-3BE9-B182-E66C-4AEC37185E40}" dt="2021-03-09T23:00:32.770" v="623"/>
          <ac:picMkLst>
            <pc:docMk/>
            <pc:sldMk cId="4226448089" sldId="278"/>
            <ac:picMk id="24" creationId="{4CF3C82A-B474-4300-AE1A-AEA996936836}"/>
          </ac:picMkLst>
        </pc:picChg>
        <pc:picChg chg="add del mod">
          <ac:chgData name="Zahra Yousuf" userId="S::zyousuf@tarbiyahacademy.org::1d90c294-155a-4650-badf-88fc1b5481bd" providerId="AD" clId="Web-{25ED194A-3BE9-B182-E66C-4AEC37185E40}" dt="2021-03-09T23:00:32.770" v="622"/>
          <ac:picMkLst>
            <pc:docMk/>
            <pc:sldMk cId="4226448089" sldId="278"/>
            <ac:picMk id="25" creationId="{259EDA16-DB4E-4C7B-A5B9-3EE96DFC0B48}"/>
          </ac:picMkLst>
        </pc:picChg>
        <pc:picChg chg="add del mod">
          <ac:chgData name="Zahra Yousuf" userId="S::zyousuf@tarbiyahacademy.org::1d90c294-155a-4650-badf-88fc1b5481bd" providerId="AD" clId="Web-{25ED194A-3BE9-B182-E66C-4AEC37185E40}" dt="2021-03-09T23:00:32.770" v="621"/>
          <ac:picMkLst>
            <pc:docMk/>
            <pc:sldMk cId="4226448089" sldId="278"/>
            <ac:picMk id="26" creationId="{5028C287-9DD9-4329-A55E-AFD60081D127}"/>
          </ac:picMkLst>
        </pc:picChg>
        <pc:picChg chg="add del mod">
          <ac:chgData name="Zahra Yousuf" userId="S::zyousuf@tarbiyahacademy.org::1d90c294-155a-4650-badf-88fc1b5481bd" providerId="AD" clId="Web-{25ED194A-3BE9-B182-E66C-4AEC37185E40}" dt="2021-03-09T23:00:32.770" v="620"/>
          <ac:picMkLst>
            <pc:docMk/>
            <pc:sldMk cId="4226448089" sldId="278"/>
            <ac:picMk id="27" creationId="{9E4EC9DB-0595-4411-A5DF-C4EA45282FBA}"/>
          </ac:picMkLst>
        </pc:picChg>
        <pc:picChg chg="add del mod">
          <ac:chgData name="Zahra Yousuf" userId="S::zyousuf@tarbiyahacademy.org::1d90c294-155a-4650-badf-88fc1b5481bd" providerId="AD" clId="Web-{25ED194A-3BE9-B182-E66C-4AEC37185E40}" dt="2021-03-09T23:00:32.770" v="619"/>
          <ac:picMkLst>
            <pc:docMk/>
            <pc:sldMk cId="4226448089" sldId="278"/>
            <ac:picMk id="28" creationId="{7717BBE9-5F43-43A8-BDC7-9560AF97BC37}"/>
          </ac:picMkLst>
        </pc:picChg>
        <pc:picChg chg="add del mod">
          <ac:chgData name="Zahra Yousuf" userId="S::zyousuf@tarbiyahacademy.org::1d90c294-155a-4650-badf-88fc1b5481bd" providerId="AD" clId="Web-{25ED194A-3BE9-B182-E66C-4AEC37185E40}" dt="2021-03-09T23:00:32.770" v="618"/>
          <ac:picMkLst>
            <pc:docMk/>
            <pc:sldMk cId="4226448089" sldId="278"/>
            <ac:picMk id="29" creationId="{38A06811-49E0-406A-ADFB-1655464A5E89}"/>
          </ac:picMkLst>
        </pc:picChg>
        <pc:picChg chg="add del mod">
          <ac:chgData name="Zahra Yousuf" userId="S::zyousuf@tarbiyahacademy.org::1d90c294-155a-4650-badf-88fc1b5481bd" providerId="AD" clId="Web-{25ED194A-3BE9-B182-E66C-4AEC37185E40}" dt="2021-03-09T23:00:32.770" v="617"/>
          <ac:picMkLst>
            <pc:docMk/>
            <pc:sldMk cId="4226448089" sldId="278"/>
            <ac:picMk id="30" creationId="{00C315F3-4587-4182-B261-9548A47C8FB4}"/>
          </ac:picMkLst>
        </pc:picChg>
        <pc:picChg chg="add del mod">
          <ac:chgData name="Zahra Yousuf" userId="S::zyousuf@tarbiyahacademy.org::1d90c294-155a-4650-badf-88fc1b5481bd" providerId="AD" clId="Web-{25ED194A-3BE9-B182-E66C-4AEC37185E40}" dt="2021-03-09T23:00:32.770" v="616"/>
          <ac:picMkLst>
            <pc:docMk/>
            <pc:sldMk cId="4226448089" sldId="278"/>
            <ac:picMk id="31" creationId="{0FE6CD2B-C58A-4163-B542-A50910F51B55}"/>
          </ac:picMkLst>
        </pc:picChg>
        <pc:picChg chg="add del mod">
          <ac:chgData name="Zahra Yousuf" userId="S::zyousuf@tarbiyahacademy.org::1d90c294-155a-4650-badf-88fc1b5481bd" providerId="AD" clId="Web-{25ED194A-3BE9-B182-E66C-4AEC37185E40}" dt="2021-03-09T23:00:32.770" v="615"/>
          <ac:picMkLst>
            <pc:docMk/>
            <pc:sldMk cId="4226448089" sldId="278"/>
            <ac:picMk id="32" creationId="{D840C95B-B25B-49C5-944E-B3BA0258D28F}"/>
          </ac:picMkLst>
        </pc:picChg>
        <pc:picChg chg="add del mod">
          <ac:chgData name="Zahra Yousuf" userId="S::zyousuf@tarbiyahacademy.org::1d90c294-155a-4650-badf-88fc1b5481bd" providerId="AD" clId="Web-{25ED194A-3BE9-B182-E66C-4AEC37185E40}" dt="2021-03-09T23:00:32.770" v="614"/>
          <ac:picMkLst>
            <pc:docMk/>
            <pc:sldMk cId="4226448089" sldId="278"/>
            <ac:picMk id="33" creationId="{528A936E-35E5-48AE-BA0E-D9F77B072895}"/>
          </ac:picMkLst>
        </pc:picChg>
        <pc:picChg chg="add del mod">
          <ac:chgData name="Zahra Yousuf" userId="S::zyousuf@tarbiyahacademy.org::1d90c294-155a-4650-badf-88fc1b5481bd" providerId="AD" clId="Web-{25ED194A-3BE9-B182-E66C-4AEC37185E40}" dt="2021-03-09T23:00:32.770" v="613"/>
          <ac:picMkLst>
            <pc:docMk/>
            <pc:sldMk cId="4226448089" sldId="278"/>
            <ac:picMk id="34" creationId="{AEBBF02D-831E-4BB2-BA8A-DAF4E1197BC9}"/>
          </ac:picMkLst>
        </pc:picChg>
        <pc:picChg chg="add del mod">
          <ac:chgData name="Zahra Yousuf" userId="S::zyousuf@tarbiyahacademy.org::1d90c294-155a-4650-badf-88fc1b5481bd" providerId="AD" clId="Web-{25ED194A-3BE9-B182-E66C-4AEC37185E40}" dt="2021-03-09T23:00:32.770" v="612"/>
          <ac:picMkLst>
            <pc:docMk/>
            <pc:sldMk cId="4226448089" sldId="278"/>
            <ac:picMk id="35" creationId="{253FC5E4-CE02-417E-BDBC-AC84B1284D0F}"/>
          </ac:picMkLst>
        </pc:picChg>
        <pc:picChg chg="add del mod">
          <ac:chgData name="Zahra Yousuf" userId="S::zyousuf@tarbiyahacademy.org::1d90c294-155a-4650-badf-88fc1b5481bd" providerId="AD" clId="Web-{25ED194A-3BE9-B182-E66C-4AEC37185E40}" dt="2021-03-09T23:00:32.770" v="611"/>
          <ac:picMkLst>
            <pc:docMk/>
            <pc:sldMk cId="4226448089" sldId="278"/>
            <ac:picMk id="36" creationId="{99CBEEDE-CC23-41CA-B5A6-4B33537A22F6}"/>
          </ac:picMkLst>
        </pc:picChg>
        <pc:picChg chg="add del mod">
          <ac:chgData name="Zahra Yousuf" userId="S::zyousuf@tarbiyahacademy.org::1d90c294-155a-4650-badf-88fc1b5481bd" providerId="AD" clId="Web-{25ED194A-3BE9-B182-E66C-4AEC37185E40}" dt="2021-03-09T23:00:32.755" v="610"/>
          <ac:picMkLst>
            <pc:docMk/>
            <pc:sldMk cId="4226448089" sldId="278"/>
            <ac:picMk id="37" creationId="{429C3502-DED5-42EE-906A-DAFDF1DD2436}"/>
          </ac:picMkLst>
        </pc:picChg>
        <pc:picChg chg="add del mod">
          <ac:chgData name="Zahra Yousuf" userId="S::zyousuf@tarbiyahacademy.org::1d90c294-155a-4650-badf-88fc1b5481bd" providerId="AD" clId="Web-{25ED194A-3BE9-B182-E66C-4AEC37185E40}" dt="2021-03-09T23:00:32.755" v="609"/>
          <ac:picMkLst>
            <pc:docMk/>
            <pc:sldMk cId="4226448089" sldId="278"/>
            <ac:picMk id="38" creationId="{F4389580-7B80-4BBF-B6DC-6F9DC9B6B502}"/>
          </ac:picMkLst>
        </pc:picChg>
        <pc:picChg chg="add del mod">
          <ac:chgData name="Zahra Yousuf" userId="S::zyousuf@tarbiyahacademy.org::1d90c294-155a-4650-badf-88fc1b5481bd" providerId="AD" clId="Web-{25ED194A-3BE9-B182-E66C-4AEC37185E40}" dt="2021-03-09T23:06:19.055" v="639"/>
          <ac:picMkLst>
            <pc:docMk/>
            <pc:sldMk cId="4226448089" sldId="278"/>
            <ac:picMk id="40" creationId="{E500CAC2-8729-4B75-898D-883E91247EA6}"/>
          </ac:picMkLst>
        </pc:picChg>
        <pc:picChg chg="add del mod">
          <ac:chgData name="Zahra Yousuf" userId="S::zyousuf@tarbiyahacademy.org::1d90c294-155a-4650-badf-88fc1b5481bd" providerId="AD" clId="Web-{25ED194A-3BE9-B182-E66C-4AEC37185E40}" dt="2021-03-09T23:08:07.968" v="661"/>
          <ac:picMkLst>
            <pc:docMk/>
            <pc:sldMk cId="4226448089" sldId="278"/>
            <ac:picMk id="42" creationId="{D6F5F8B6-4C32-462E-B019-C911640B144F}"/>
          </ac:picMkLst>
        </pc:picChg>
        <pc:picChg chg="add del mod">
          <ac:chgData name="Zahra Yousuf" userId="S::zyousuf@tarbiyahacademy.org::1d90c294-155a-4650-badf-88fc1b5481bd" providerId="AD" clId="Web-{25ED194A-3BE9-B182-E66C-4AEC37185E40}" dt="2021-03-09T23:12:36.905" v="684"/>
          <ac:picMkLst>
            <pc:docMk/>
            <pc:sldMk cId="4226448089" sldId="278"/>
            <ac:picMk id="43" creationId="{B5F92C79-EBBF-4BF0-8456-B4BC999790A2}"/>
          </ac:picMkLst>
        </pc:picChg>
        <pc:picChg chg="add del mod">
          <ac:chgData name="Zahra Yousuf" userId="S::zyousuf@tarbiyahacademy.org::1d90c294-155a-4650-badf-88fc1b5481bd" providerId="AD" clId="Web-{25ED194A-3BE9-B182-E66C-4AEC37185E40}" dt="2021-03-09T23:12:50.452" v="688"/>
          <ac:picMkLst>
            <pc:docMk/>
            <pc:sldMk cId="4226448089" sldId="278"/>
            <ac:picMk id="44" creationId="{6C990F64-8612-4D17-BB93-B5ABAAC8D50F}"/>
          </ac:picMkLst>
        </pc:picChg>
        <pc:picChg chg="add mod">
          <ac:chgData name="Zahra Yousuf" userId="S::zyousuf@tarbiyahacademy.org::1d90c294-155a-4650-badf-88fc1b5481bd" providerId="AD" clId="Web-{25ED194A-3BE9-B182-E66C-4AEC37185E40}" dt="2021-03-09T23:23:31.738" v="704" actId="14100"/>
          <ac:picMkLst>
            <pc:docMk/>
            <pc:sldMk cId="4226448089" sldId="278"/>
            <ac:picMk id="52" creationId="{33242194-7A81-445E-ABAD-04556715288C}"/>
          </ac:picMkLst>
        </pc:picChg>
      </pc:sldChg>
      <pc:sldChg chg="addSp delSp modSp new modNotes">
        <pc:chgData name="Zahra Yousuf" userId="S::zyousuf@tarbiyahacademy.org::1d90c294-155a-4650-badf-88fc1b5481bd" providerId="AD" clId="Web-{25ED194A-3BE9-B182-E66C-4AEC37185E40}" dt="2021-03-10T01:29:04.456" v="1832"/>
        <pc:sldMkLst>
          <pc:docMk/>
          <pc:sldMk cId="2461231213" sldId="279"/>
        </pc:sldMkLst>
        <pc:spChg chg="del">
          <ac:chgData name="Zahra Yousuf" userId="S::zyousuf@tarbiyahacademy.org::1d90c294-155a-4650-badf-88fc1b5481bd" providerId="AD" clId="Web-{25ED194A-3BE9-B182-E66C-4AEC37185E40}" dt="2021-03-10T01:24:45.173" v="1763"/>
          <ac:spMkLst>
            <pc:docMk/>
            <pc:sldMk cId="2461231213" sldId="279"/>
            <ac:spMk id="2" creationId="{164AF2C6-31A0-492D-925A-3CA38D492F02}"/>
          </ac:spMkLst>
        </pc:spChg>
        <pc:spChg chg="del">
          <ac:chgData name="Zahra Yousuf" userId="S::zyousuf@tarbiyahacademy.org::1d90c294-155a-4650-badf-88fc1b5481bd" providerId="AD" clId="Web-{25ED194A-3BE9-B182-E66C-4AEC37185E40}" dt="2021-03-10T01:24:47.877" v="1764"/>
          <ac:spMkLst>
            <pc:docMk/>
            <pc:sldMk cId="2461231213" sldId="279"/>
            <ac:spMk id="3" creationId="{F7969F1F-FFFD-4A2C-9012-B81CD34273B4}"/>
          </ac:spMkLst>
        </pc:spChg>
        <pc:spChg chg="add mod">
          <ac:chgData name="Zahra Yousuf" userId="S::zyousuf@tarbiyahacademy.org::1d90c294-155a-4650-badf-88fc1b5481bd" providerId="AD" clId="Web-{25ED194A-3BE9-B182-E66C-4AEC37185E40}" dt="2021-03-10T01:26:34.321" v="1814" actId="1076"/>
          <ac:spMkLst>
            <pc:docMk/>
            <pc:sldMk cId="2461231213" sldId="279"/>
            <ac:spMk id="6" creationId="{C8309558-80B4-4D92-8A18-C2723BF9B78A}"/>
          </ac:spMkLst>
        </pc:spChg>
        <pc:spChg chg="add mod">
          <ac:chgData name="Zahra Yousuf" userId="S::zyousuf@tarbiyahacademy.org::1d90c294-155a-4650-badf-88fc1b5481bd" providerId="AD" clId="Web-{25ED194A-3BE9-B182-E66C-4AEC37185E40}" dt="2021-03-10T01:27:49.592" v="1824" actId="1076"/>
          <ac:spMkLst>
            <pc:docMk/>
            <pc:sldMk cId="2461231213" sldId="279"/>
            <ac:spMk id="10" creationId="{013EA38A-DE95-4206-AAF7-6158D6D1A404}"/>
          </ac:spMkLst>
        </pc:spChg>
        <pc:picChg chg="add">
          <ac:chgData name="Zahra Yousuf" userId="S::zyousuf@tarbiyahacademy.org::1d90c294-155a-4650-badf-88fc1b5481bd" providerId="AD" clId="Web-{25ED194A-3BE9-B182-E66C-4AEC37185E40}" dt="2021-03-10T01:24:56.080" v="1765"/>
          <ac:picMkLst>
            <pc:docMk/>
            <pc:sldMk cId="2461231213" sldId="279"/>
            <ac:picMk id="5" creationId="{C1909624-1CB6-4199-8B27-549D7E78DF7B}"/>
          </ac:picMkLst>
        </pc:picChg>
        <pc:picChg chg="add mod">
          <ac:chgData name="Zahra Yousuf" userId="S::zyousuf@tarbiyahacademy.org::1d90c294-155a-4650-badf-88fc1b5481bd" providerId="AD" clId="Web-{25ED194A-3BE9-B182-E66C-4AEC37185E40}" dt="2021-03-10T01:26:59.932" v="1820" actId="1076"/>
          <ac:picMkLst>
            <pc:docMk/>
            <pc:sldMk cId="2461231213" sldId="279"/>
            <ac:picMk id="8" creationId="{405A1394-95A5-4A0F-9329-3AEDFD2C91C0}"/>
          </ac:picMkLst>
        </pc:picChg>
      </pc:sldChg>
    </pc:docChg>
  </pc:docChgLst>
  <pc:docChgLst>
    <pc:chgData name="Zahra Yousuf" userId="S::zyousuf@tarbiyahacademy.org::1d90c294-155a-4650-badf-88fc1b5481bd" providerId="AD" clId="Web-{10595BBE-13D8-516B-1789-440ECA120AB6}"/>
    <pc:docChg chg="modSld">
      <pc:chgData name="Zahra Yousuf" userId="S::zyousuf@tarbiyahacademy.org::1d90c294-155a-4650-badf-88fc1b5481bd" providerId="AD" clId="Web-{10595BBE-13D8-516B-1789-440ECA120AB6}" dt="2021-03-12T15:30:10.766" v="7" actId="1076"/>
      <pc:docMkLst>
        <pc:docMk/>
      </pc:docMkLst>
      <pc:sldChg chg="modNotes">
        <pc:chgData name="Zahra Yousuf" userId="S::zyousuf@tarbiyahacademy.org::1d90c294-155a-4650-badf-88fc1b5481bd" providerId="AD" clId="Web-{10595BBE-13D8-516B-1789-440ECA120AB6}" dt="2021-03-12T15:29:42.672" v="6"/>
        <pc:sldMkLst>
          <pc:docMk/>
          <pc:sldMk cId="2678523552" sldId="259"/>
        </pc:sldMkLst>
      </pc:sldChg>
      <pc:sldChg chg="modSp">
        <pc:chgData name="Zahra Yousuf" userId="S::zyousuf@tarbiyahacademy.org::1d90c294-155a-4650-badf-88fc1b5481bd" providerId="AD" clId="Web-{10595BBE-13D8-516B-1789-440ECA120AB6}" dt="2021-03-12T15:30:10.766" v="7" actId="1076"/>
        <pc:sldMkLst>
          <pc:docMk/>
          <pc:sldMk cId="4089025312" sldId="283"/>
        </pc:sldMkLst>
        <pc:spChg chg="mod">
          <ac:chgData name="Zahra Yousuf" userId="S::zyousuf@tarbiyahacademy.org::1d90c294-155a-4650-badf-88fc1b5481bd" providerId="AD" clId="Web-{10595BBE-13D8-516B-1789-440ECA120AB6}" dt="2021-03-12T15:30:10.766" v="7" actId="1076"/>
          <ac:spMkLst>
            <pc:docMk/>
            <pc:sldMk cId="4089025312" sldId="283"/>
            <ac:spMk id="8" creationId="{28091850-9E9C-4E05-9791-02B7145E7CCB}"/>
          </ac:spMkLst>
        </pc:spChg>
      </pc:sldChg>
    </pc:docChg>
  </pc:docChgLst>
  <pc:docChgLst>
    <pc:chgData name="Nahla Aboushaara" userId="S::naboushaara@tarbiyahacademy.org::3c85292c-f834-42cb-ae39-42b740e9b169" providerId="AD" clId="Web-{00000000-0000-0000-0000-000000000000}"/>
    <pc:docChg chg="modSld">
      <pc:chgData name="Nahla Aboushaara" userId="S::naboushaara@tarbiyahacademy.org::3c85292c-f834-42cb-ae39-42b740e9b169" providerId="AD" clId="Web-{00000000-0000-0000-0000-000000000000}" dt="2021-03-12T14:50:04.519" v="0" actId="1076"/>
      <pc:docMkLst>
        <pc:docMk/>
      </pc:docMkLst>
      <pc:sldChg chg="modSp">
        <pc:chgData name="Nahla Aboushaara" userId="S::naboushaara@tarbiyahacademy.org::3c85292c-f834-42cb-ae39-42b740e9b169" providerId="AD" clId="Web-{00000000-0000-0000-0000-000000000000}" dt="2021-03-12T14:50:04.519" v="0" actId="1076"/>
        <pc:sldMkLst>
          <pc:docMk/>
          <pc:sldMk cId="307610254" sldId="282"/>
        </pc:sldMkLst>
        <pc:picChg chg="mod">
          <ac:chgData name="Nahla Aboushaara" userId="S::naboushaara@tarbiyahacademy.org::3c85292c-f834-42cb-ae39-42b740e9b169" providerId="AD" clId="Web-{00000000-0000-0000-0000-000000000000}" dt="2021-03-12T14:50:04.519" v="0" actId="1076"/>
          <ac:picMkLst>
            <pc:docMk/>
            <pc:sldMk cId="307610254" sldId="282"/>
            <ac:picMk id="5" creationId="{63C92BA4-6B08-4610-B849-D38C9DA36A3C}"/>
          </ac:picMkLst>
        </pc:picChg>
      </pc:sldChg>
    </pc:docChg>
  </pc:docChgLst>
  <pc:docChgLst>
    <pc:chgData name="Zahra Yousuf" userId="S::zyousuf@tarbiyahacademy.org::1d90c294-155a-4650-badf-88fc1b5481bd" providerId="AD" clId="Web-{8B21C927-CAAB-289C-E067-8D9E0C398934}"/>
    <pc:docChg chg="addSld delSld modSld sldOrd">
      <pc:chgData name="Zahra Yousuf" userId="S::zyousuf@tarbiyahacademy.org::1d90c294-155a-4650-badf-88fc1b5481bd" providerId="AD" clId="Web-{8B21C927-CAAB-289C-E067-8D9E0C398934}" dt="2021-03-08T19:47:48.911" v="1035" actId="20577"/>
      <pc:docMkLst>
        <pc:docMk/>
      </pc:docMkLst>
      <pc:sldChg chg="addSp delSp modSp">
        <pc:chgData name="Zahra Yousuf" userId="S::zyousuf@tarbiyahacademy.org::1d90c294-155a-4650-badf-88fc1b5481bd" providerId="AD" clId="Web-{8B21C927-CAAB-289C-E067-8D9E0C398934}" dt="2021-03-08T14:56:32.460" v="37" actId="20577"/>
        <pc:sldMkLst>
          <pc:docMk/>
          <pc:sldMk cId="109857222" sldId="256"/>
        </pc:sldMkLst>
        <pc:spChg chg="mod">
          <ac:chgData name="Zahra Yousuf" userId="S::zyousuf@tarbiyahacademy.org::1d90c294-155a-4650-badf-88fc1b5481bd" providerId="AD" clId="Web-{8B21C927-CAAB-289C-E067-8D9E0C398934}" dt="2021-03-08T14:56:32.460" v="37" actId="20577"/>
          <ac:spMkLst>
            <pc:docMk/>
            <pc:sldMk cId="109857222" sldId="256"/>
            <ac:spMk id="3" creationId="{00000000-0000-0000-0000-000000000000}"/>
          </ac:spMkLst>
        </pc:spChg>
        <pc:spChg chg="add del mod">
          <ac:chgData name="Zahra Yousuf" userId="S::zyousuf@tarbiyahacademy.org::1d90c294-155a-4650-badf-88fc1b5481bd" providerId="AD" clId="Web-{8B21C927-CAAB-289C-E067-8D9E0C398934}" dt="2021-03-08T14:52:46.806" v="16"/>
          <ac:spMkLst>
            <pc:docMk/>
            <pc:sldMk cId="109857222" sldId="256"/>
            <ac:spMk id="4" creationId="{1841DBDE-014C-4731-9FB1-839299EAD2DC}"/>
          </ac:spMkLst>
        </pc:spChg>
      </pc:sldChg>
      <pc:sldChg chg="addSp delSp modSp new ord">
        <pc:chgData name="Zahra Yousuf" userId="S::zyousuf@tarbiyahacademy.org::1d90c294-155a-4650-badf-88fc1b5481bd" providerId="AD" clId="Web-{8B21C927-CAAB-289C-E067-8D9E0C398934}" dt="2021-03-08T19:47:48.911" v="1035" actId="20577"/>
        <pc:sldMkLst>
          <pc:docMk/>
          <pc:sldMk cId="1216655410" sldId="257"/>
        </pc:sldMkLst>
        <pc:spChg chg="mod">
          <ac:chgData name="Zahra Yousuf" userId="S::zyousuf@tarbiyahacademy.org::1d90c294-155a-4650-badf-88fc1b5481bd" providerId="AD" clId="Web-{8B21C927-CAAB-289C-E067-8D9E0C398934}" dt="2021-03-08T15:01:18.851" v="64" actId="20577"/>
          <ac:spMkLst>
            <pc:docMk/>
            <pc:sldMk cId="1216655410" sldId="257"/>
            <ac:spMk id="2" creationId="{567ABEAF-062D-4BD4-B315-0C1622FC7403}"/>
          </ac:spMkLst>
        </pc:spChg>
        <pc:spChg chg="mod">
          <ac:chgData name="Zahra Yousuf" userId="S::zyousuf@tarbiyahacademy.org::1d90c294-155a-4650-badf-88fc1b5481bd" providerId="AD" clId="Web-{8B21C927-CAAB-289C-E067-8D9E0C398934}" dt="2021-03-08T15:02:47.950" v="70" actId="20577"/>
          <ac:spMkLst>
            <pc:docMk/>
            <pc:sldMk cId="1216655410" sldId="257"/>
            <ac:spMk id="3" creationId="{E9DED18B-0415-4312-A389-B30F0A7B0158}"/>
          </ac:spMkLst>
        </pc:spChg>
        <pc:spChg chg="add mod">
          <ac:chgData name="Zahra Yousuf" userId="S::zyousuf@tarbiyahacademy.org::1d90c294-155a-4650-badf-88fc1b5481bd" providerId="AD" clId="Web-{8B21C927-CAAB-289C-E067-8D9E0C398934}" dt="2021-03-08T19:47:48.911" v="1035" actId="20577"/>
          <ac:spMkLst>
            <pc:docMk/>
            <pc:sldMk cId="1216655410" sldId="257"/>
            <ac:spMk id="23" creationId="{848F30A6-A3B9-4262-B50F-9AB471C884DF}"/>
          </ac:spMkLst>
        </pc:spChg>
        <pc:picChg chg="del mod">
          <ac:chgData name="Zahra Yousuf" userId="S::zyousuf@tarbiyahacademy.org::1d90c294-155a-4650-badf-88fc1b5481bd" providerId="AD" clId="Web-{8B21C927-CAAB-289C-E067-8D9E0C398934}" dt="2021-03-08T15:30:40.062" v="289"/>
          <ac:picMkLst>
            <pc:docMk/>
            <pc:sldMk cId="1216655410" sldId="257"/>
            <ac:picMk id="5" creationId="{68EF899C-0CA9-44D3-BB98-A5C54D6698AB}"/>
          </ac:picMkLst>
        </pc:picChg>
        <pc:picChg chg="del">
          <ac:chgData name="Zahra Yousuf" userId="S::zyousuf@tarbiyahacademy.org::1d90c294-155a-4650-badf-88fc1b5481bd" providerId="AD" clId="Web-{8B21C927-CAAB-289C-E067-8D9E0C398934}" dt="2021-03-08T15:30:42.953" v="290"/>
          <ac:picMkLst>
            <pc:docMk/>
            <pc:sldMk cId="1216655410" sldId="257"/>
            <ac:picMk id="6" creationId="{3F333895-81B3-4602-8C13-437538FF23FC}"/>
          </ac:picMkLst>
        </pc:picChg>
      </pc:sldChg>
      <pc:sldChg chg="addSp delSp modSp add mod modClrScheme chgLayout">
        <pc:chgData name="Zahra Yousuf" userId="S::zyousuf@tarbiyahacademy.org::1d90c294-155a-4650-badf-88fc1b5481bd" providerId="AD" clId="Web-{8B21C927-CAAB-289C-E067-8D9E0C398934}" dt="2021-03-08T15:17:39.611" v="125" actId="20577"/>
        <pc:sldMkLst>
          <pc:docMk/>
          <pc:sldMk cId="890346033" sldId="258"/>
        </pc:sldMkLst>
        <pc:spChg chg="mod ord">
          <ac:chgData name="Zahra Yousuf" userId="S::zyousuf@tarbiyahacademy.org::1d90c294-155a-4650-badf-88fc1b5481bd" providerId="AD" clId="Web-{8B21C927-CAAB-289C-E067-8D9E0C398934}" dt="2021-03-08T15:03:29.702" v="83" actId="20577"/>
          <ac:spMkLst>
            <pc:docMk/>
            <pc:sldMk cId="890346033" sldId="258"/>
            <ac:spMk id="2" creationId="{00000000-0000-0000-0000-000000000000}"/>
          </ac:spMkLst>
        </pc:spChg>
        <pc:spChg chg="mod ord">
          <ac:chgData name="Zahra Yousuf" userId="S::zyousuf@tarbiyahacademy.org::1d90c294-155a-4650-badf-88fc1b5481bd" providerId="AD" clId="Web-{8B21C927-CAAB-289C-E067-8D9E0C398934}" dt="2021-03-08T15:17:39.611" v="125" actId="20577"/>
          <ac:spMkLst>
            <pc:docMk/>
            <pc:sldMk cId="890346033" sldId="258"/>
            <ac:spMk id="3" creationId="{00000000-0000-0000-0000-000000000000}"/>
          </ac:spMkLst>
        </pc:spChg>
        <pc:graphicFrameChg chg="add del mod modGraphic">
          <ac:chgData name="Zahra Yousuf" userId="S::zyousuf@tarbiyahacademy.org::1d90c294-155a-4650-badf-88fc1b5481bd" providerId="AD" clId="Web-{8B21C927-CAAB-289C-E067-8D9E0C398934}" dt="2021-03-08T14:53:28.840" v="19"/>
          <ac:graphicFrameMkLst>
            <pc:docMk/>
            <pc:sldMk cId="890346033" sldId="258"/>
            <ac:graphicFrameMk id="4" creationId="{BFFAD2C7-17D9-46DD-9CE8-C651578D8152}"/>
          </ac:graphicFrameMkLst>
        </pc:graphicFrameChg>
        <pc:graphicFrameChg chg="add del mod modGraphic">
          <ac:chgData name="Zahra Yousuf" userId="S::zyousuf@tarbiyahacademy.org::1d90c294-155a-4650-badf-88fc1b5481bd" providerId="AD" clId="Web-{8B21C927-CAAB-289C-E067-8D9E0C398934}" dt="2021-03-08T14:55:29.784" v="35"/>
          <ac:graphicFrameMkLst>
            <pc:docMk/>
            <pc:sldMk cId="890346033" sldId="258"/>
            <ac:graphicFrameMk id="27" creationId="{7D54B96A-C707-49D4-A95F-36293E66CA96}"/>
          </ac:graphicFrameMkLst>
        </pc:graphicFrameChg>
      </pc:sldChg>
      <pc:sldChg chg="addSp delSp modSp new modNotes">
        <pc:chgData name="Zahra Yousuf" userId="S::zyousuf@tarbiyahacademy.org::1d90c294-155a-4650-badf-88fc1b5481bd" providerId="AD" clId="Web-{8B21C927-CAAB-289C-E067-8D9E0C398934}" dt="2021-03-08T15:27:16.863" v="286" actId="20577"/>
        <pc:sldMkLst>
          <pc:docMk/>
          <pc:sldMk cId="2678523552" sldId="259"/>
        </pc:sldMkLst>
        <pc:spChg chg="mod">
          <ac:chgData name="Zahra Yousuf" userId="S::zyousuf@tarbiyahacademy.org::1d90c294-155a-4650-badf-88fc1b5481bd" providerId="AD" clId="Web-{8B21C927-CAAB-289C-E067-8D9E0C398934}" dt="2021-03-08T15:06:29.447" v="97" actId="20577"/>
          <ac:spMkLst>
            <pc:docMk/>
            <pc:sldMk cId="2678523552" sldId="259"/>
            <ac:spMk id="2" creationId="{A8BA6AFF-9ED2-4FD0-94C8-907E42C94A57}"/>
          </ac:spMkLst>
        </pc:spChg>
        <pc:spChg chg="mod">
          <ac:chgData name="Zahra Yousuf" userId="S::zyousuf@tarbiyahacademy.org::1d90c294-155a-4650-badf-88fc1b5481bd" providerId="AD" clId="Web-{8B21C927-CAAB-289C-E067-8D9E0C398934}" dt="2021-03-08T15:27:16.863" v="286" actId="20577"/>
          <ac:spMkLst>
            <pc:docMk/>
            <pc:sldMk cId="2678523552" sldId="259"/>
            <ac:spMk id="3" creationId="{B8853150-46B2-4073-8A1B-D539F3D6AD81}"/>
          </ac:spMkLst>
        </pc:spChg>
        <pc:graphicFrameChg chg="add del mod modGraphic">
          <ac:chgData name="Zahra Yousuf" userId="S::zyousuf@tarbiyahacademy.org::1d90c294-155a-4650-badf-88fc1b5481bd" providerId="AD" clId="Web-{8B21C927-CAAB-289C-E067-8D9E0C398934}" dt="2021-03-08T15:14:04.551" v="122"/>
          <ac:graphicFrameMkLst>
            <pc:docMk/>
            <pc:sldMk cId="2678523552" sldId="259"/>
            <ac:graphicFrameMk id="4" creationId="{22FA03FC-74D2-44EC-A6A0-5D384EF4E932}"/>
          </ac:graphicFrameMkLst>
        </pc:graphicFrameChg>
      </pc:sldChg>
      <pc:sldChg chg="new del">
        <pc:chgData name="Zahra Yousuf" userId="S::zyousuf@tarbiyahacademy.org::1d90c294-155a-4650-badf-88fc1b5481bd" providerId="AD" clId="Web-{8B21C927-CAAB-289C-E067-8D9E0C398934}" dt="2021-03-08T15:37:50.040" v="292"/>
        <pc:sldMkLst>
          <pc:docMk/>
          <pc:sldMk cId="3143338086" sldId="260"/>
        </pc:sldMkLst>
      </pc:sldChg>
      <pc:sldChg chg="ord">
        <pc:chgData name="Zahra Yousuf" userId="S::zyousuf@tarbiyahacademy.org::1d90c294-155a-4650-badf-88fc1b5481bd" providerId="AD" clId="Web-{8B21C927-CAAB-289C-E067-8D9E0C398934}" dt="2021-03-08T17:35:04.843" v="1028"/>
        <pc:sldMkLst>
          <pc:docMk/>
          <pc:sldMk cId="2256624429" sldId="261"/>
        </pc:sldMkLst>
      </pc:sldChg>
      <pc:sldChg chg="addSp delSp modSp new ord">
        <pc:chgData name="Zahra Yousuf" userId="S::zyousuf@tarbiyahacademy.org::1d90c294-155a-4650-badf-88fc1b5481bd" providerId="AD" clId="Web-{8B21C927-CAAB-289C-E067-8D9E0C398934}" dt="2021-03-08T16:11:51.907" v="627" actId="20577"/>
        <pc:sldMkLst>
          <pc:docMk/>
          <pc:sldMk cId="3864637667" sldId="262"/>
        </pc:sldMkLst>
        <pc:spChg chg="mod">
          <ac:chgData name="Zahra Yousuf" userId="S::zyousuf@tarbiyahacademy.org::1d90c294-155a-4650-badf-88fc1b5481bd" providerId="AD" clId="Web-{8B21C927-CAAB-289C-E067-8D9E0C398934}" dt="2021-03-08T16:11:26.484" v="622"/>
          <ac:spMkLst>
            <pc:docMk/>
            <pc:sldMk cId="3864637667" sldId="262"/>
            <ac:spMk id="2" creationId="{6755E2FF-B865-4119-843A-89B455CD5A86}"/>
          </ac:spMkLst>
        </pc:spChg>
        <pc:spChg chg="mod">
          <ac:chgData name="Zahra Yousuf" userId="S::zyousuf@tarbiyahacademy.org::1d90c294-155a-4650-badf-88fc1b5481bd" providerId="AD" clId="Web-{8B21C927-CAAB-289C-E067-8D9E0C398934}" dt="2021-03-08T16:11:51.907" v="627" actId="20577"/>
          <ac:spMkLst>
            <pc:docMk/>
            <pc:sldMk cId="3864637667" sldId="262"/>
            <ac:spMk id="3" creationId="{78DD80F7-6641-4983-A480-CFB50EF79670}"/>
          </ac:spMkLst>
        </pc:spChg>
        <pc:spChg chg="add del mod">
          <ac:chgData name="Zahra Yousuf" userId="S::zyousuf@tarbiyahacademy.org::1d90c294-155a-4650-badf-88fc1b5481bd" providerId="AD" clId="Web-{8B21C927-CAAB-289C-E067-8D9E0C398934}" dt="2021-03-08T16:11:26.484" v="622"/>
          <ac:spMkLst>
            <pc:docMk/>
            <pc:sldMk cId="3864637667" sldId="262"/>
            <ac:spMk id="6" creationId="{92EAA379-CE6B-408E-BACB-610ADC7F79BA}"/>
          </ac:spMkLst>
        </pc:spChg>
        <pc:spChg chg="add">
          <ac:chgData name="Zahra Yousuf" userId="S::zyousuf@tarbiyahacademy.org::1d90c294-155a-4650-badf-88fc1b5481bd" providerId="AD" clId="Web-{8B21C927-CAAB-289C-E067-8D9E0C398934}" dt="2021-03-08T16:11:26.484" v="622"/>
          <ac:spMkLst>
            <pc:docMk/>
            <pc:sldMk cId="3864637667" sldId="262"/>
            <ac:spMk id="8" creationId="{5EB8E3BF-F464-4900-8994-851061A9AD60}"/>
          </ac:spMkLst>
        </pc:spChg>
        <pc:picChg chg="del mod">
          <ac:chgData name="Zahra Yousuf" userId="S::zyousuf@tarbiyahacademy.org::1d90c294-155a-4650-badf-88fc1b5481bd" providerId="AD" clId="Web-{8B21C927-CAAB-289C-E067-8D9E0C398934}" dt="2021-03-08T16:10:11.292" v="611"/>
          <ac:picMkLst>
            <pc:docMk/>
            <pc:sldMk cId="3864637667" sldId="262"/>
            <ac:picMk id="4" creationId="{9D875F05-F59E-4129-94C8-6C15E9189967}"/>
          </ac:picMkLst>
        </pc:picChg>
        <pc:picChg chg="add del mod ord">
          <ac:chgData name="Zahra Yousuf" userId="S::zyousuf@tarbiyahacademy.org::1d90c294-155a-4650-badf-88fc1b5481bd" providerId="AD" clId="Web-{8B21C927-CAAB-289C-E067-8D9E0C398934}" dt="2021-03-08T16:11:26.484" v="622"/>
          <ac:picMkLst>
            <pc:docMk/>
            <pc:sldMk cId="3864637667" sldId="262"/>
            <ac:picMk id="5" creationId="{D0AAAAAA-0A21-4367-9B05-C1EC1000E93E}"/>
          </ac:picMkLst>
        </pc:picChg>
        <pc:cxnChg chg="add">
          <ac:chgData name="Zahra Yousuf" userId="S::zyousuf@tarbiyahacademy.org::1d90c294-155a-4650-badf-88fc1b5481bd" providerId="AD" clId="Web-{8B21C927-CAAB-289C-E067-8D9E0C398934}" dt="2021-03-08T16:11:26.484" v="622"/>
          <ac:cxnSpMkLst>
            <pc:docMk/>
            <pc:sldMk cId="3864637667" sldId="262"/>
            <ac:cxnSpMk id="13" creationId="{8E0602D6-3A81-42F8-AE67-1BAAFC967CB0}"/>
          </ac:cxnSpMkLst>
        </pc:cxnChg>
      </pc:sldChg>
      <pc:sldChg chg="addSp delSp modSp">
        <pc:chgData name="Zahra Yousuf" userId="S::zyousuf@tarbiyahacademy.org::1d90c294-155a-4650-badf-88fc1b5481bd" providerId="AD" clId="Web-{8B21C927-CAAB-289C-E067-8D9E0C398934}" dt="2021-03-08T16:48:57.348" v="1027" actId="20577"/>
        <pc:sldMkLst>
          <pc:docMk/>
          <pc:sldMk cId="4159152300" sldId="263"/>
        </pc:sldMkLst>
        <pc:spChg chg="mod">
          <ac:chgData name="Zahra Yousuf" userId="S::zyousuf@tarbiyahacademy.org::1d90c294-155a-4650-badf-88fc1b5481bd" providerId="AD" clId="Web-{8B21C927-CAAB-289C-E067-8D9E0C398934}" dt="2021-03-08T16:20:46.876" v="754"/>
          <ac:spMkLst>
            <pc:docMk/>
            <pc:sldMk cId="4159152300" sldId="263"/>
            <ac:spMk id="2" creationId="{A6829686-6A01-444A-9901-636E361F1FB6}"/>
          </ac:spMkLst>
        </pc:spChg>
        <pc:spChg chg="mod">
          <ac:chgData name="Zahra Yousuf" userId="S::zyousuf@tarbiyahacademy.org::1d90c294-155a-4650-badf-88fc1b5481bd" providerId="AD" clId="Web-{8B21C927-CAAB-289C-E067-8D9E0C398934}" dt="2021-03-08T16:48:57.348" v="1027" actId="20577"/>
          <ac:spMkLst>
            <pc:docMk/>
            <pc:sldMk cId="4159152300" sldId="263"/>
            <ac:spMk id="3" creationId="{9B4946A7-C230-442E-999B-D0404D79BA72}"/>
          </ac:spMkLst>
        </pc:spChg>
        <pc:spChg chg="mod ord">
          <ac:chgData name="Zahra Yousuf" userId="S::zyousuf@tarbiyahacademy.org::1d90c294-155a-4650-badf-88fc1b5481bd" providerId="AD" clId="Web-{8B21C927-CAAB-289C-E067-8D9E0C398934}" dt="2021-03-08T16:20:46.876" v="754"/>
          <ac:spMkLst>
            <pc:docMk/>
            <pc:sldMk cId="4159152300" sldId="263"/>
            <ac:spMk id="5" creationId="{BDBBDFA3-1186-4AC0-8AD9-F9979AB6F62A}"/>
          </ac:spMkLst>
        </pc:spChg>
        <pc:spChg chg="add del">
          <ac:chgData name="Zahra Yousuf" userId="S::zyousuf@tarbiyahacademy.org::1d90c294-155a-4650-badf-88fc1b5481bd" providerId="AD" clId="Web-{8B21C927-CAAB-289C-E067-8D9E0C398934}" dt="2021-03-08T16:12:28.238" v="633"/>
          <ac:spMkLst>
            <pc:docMk/>
            <pc:sldMk cId="4159152300" sldId="263"/>
            <ac:spMk id="21" creationId="{221A9CB9-F531-48D3-A506-95FE2534D460}"/>
          </ac:spMkLst>
        </pc:spChg>
        <pc:spChg chg="add del">
          <ac:chgData name="Zahra Yousuf" userId="S::zyousuf@tarbiyahacademy.org::1d90c294-155a-4650-badf-88fc1b5481bd" providerId="AD" clId="Web-{8B21C927-CAAB-289C-E067-8D9E0C398934}" dt="2021-03-08T16:12:28.238" v="633"/>
          <ac:spMkLst>
            <pc:docMk/>
            <pc:sldMk cId="4159152300" sldId="263"/>
            <ac:spMk id="22" creationId="{8FD39BF5-DFD4-40A5-8009-2EA1391ABAD3}"/>
          </ac:spMkLst>
        </pc:spChg>
        <pc:spChg chg="add del">
          <ac:chgData name="Zahra Yousuf" userId="S::zyousuf@tarbiyahacademy.org::1d90c294-155a-4650-badf-88fc1b5481bd" providerId="AD" clId="Web-{8B21C927-CAAB-289C-E067-8D9E0C398934}" dt="2021-03-08T16:12:18.909" v="629"/>
          <ac:spMkLst>
            <pc:docMk/>
            <pc:sldMk cId="4159152300" sldId="263"/>
            <ac:spMk id="23" creationId="{221A9CB9-F531-48D3-A506-95FE2534D460}"/>
          </ac:spMkLst>
        </pc:spChg>
        <pc:spChg chg="add del">
          <ac:chgData name="Zahra Yousuf" userId="S::zyousuf@tarbiyahacademy.org::1d90c294-155a-4650-badf-88fc1b5481bd" providerId="AD" clId="Web-{8B21C927-CAAB-289C-E067-8D9E0C398934}" dt="2021-03-08T16:12:18.909" v="629"/>
          <ac:spMkLst>
            <pc:docMk/>
            <pc:sldMk cId="4159152300" sldId="263"/>
            <ac:spMk id="25" creationId="{8FD39BF5-DFD4-40A5-8009-2EA1391ABAD3}"/>
          </ac:spMkLst>
        </pc:spChg>
        <pc:spChg chg="add del">
          <ac:chgData name="Zahra Yousuf" userId="S::zyousuf@tarbiyahacademy.org::1d90c294-155a-4650-badf-88fc1b5481bd" providerId="AD" clId="Web-{8B21C927-CAAB-289C-E067-8D9E0C398934}" dt="2021-03-08T16:12:38.238" v="635"/>
          <ac:spMkLst>
            <pc:docMk/>
            <pc:sldMk cId="4159152300" sldId="263"/>
            <ac:spMk id="26" creationId="{FDF8837B-BAE2-489A-8F93-69216307D5A5}"/>
          </ac:spMkLst>
        </pc:spChg>
        <pc:spChg chg="add del">
          <ac:chgData name="Zahra Yousuf" userId="S::zyousuf@tarbiyahacademy.org::1d90c294-155a-4650-badf-88fc1b5481bd" providerId="AD" clId="Web-{8B21C927-CAAB-289C-E067-8D9E0C398934}" dt="2021-03-08T16:13:02.240" v="639"/>
          <ac:spMkLst>
            <pc:docMk/>
            <pc:sldMk cId="4159152300" sldId="263"/>
            <ac:spMk id="29" creationId="{FDF8837B-BAE2-489A-8F93-69216307D5A5}"/>
          </ac:spMkLst>
        </pc:spChg>
        <pc:spChg chg="add del">
          <ac:chgData name="Zahra Yousuf" userId="S::zyousuf@tarbiyahacademy.org::1d90c294-155a-4650-badf-88fc1b5481bd" providerId="AD" clId="Web-{8B21C927-CAAB-289C-E067-8D9E0C398934}" dt="2021-03-08T16:19:02.885" v="748"/>
          <ac:spMkLst>
            <pc:docMk/>
            <pc:sldMk cId="4159152300" sldId="263"/>
            <ac:spMk id="45" creationId="{221A9CB9-F531-48D3-A506-95FE2534D460}"/>
          </ac:spMkLst>
        </pc:spChg>
        <pc:spChg chg="add del">
          <ac:chgData name="Zahra Yousuf" userId="S::zyousuf@tarbiyahacademy.org::1d90c294-155a-4650-badf-88fc1b5481bd" providerId="AD" clId="Web-{8B21C927-CAAB-289C-E067-8D9E0C398934}" dt="2021-03-08T16:17:30.864" v="694"/>
          <ac:spMkLst>
            <pc:docMk/>
            <pc:sldMk cId="4159152300" sldId="263"/>
            <ac:spMk id="47" creationId="{60D85C09-0719-422D-8613-9238C87CEC01}"/>
          </ac:spMkLst>
        </pc:spChg>
        <pc:spChg chg="add del">
          <ac:chgData name="Zahra Yousuf" userId="S::zyousuf@tarbiyahacademy.org::1d90c294-155a-4650-badf-88fc1b5481bd" providerId="AD" clId="Web-{8B21C927-CAAB-289C-E067-8D9E0C398934}" dt="2021-03-08T16:17:30.864" v="694"/>
          <ac:spMkLst>
            <pc:docMk/>
            <pc:sldMk cId="4159152300" sldId="263"/>
            <ac:spMk id="48" creationId="{83310748-59EF-4C48-AEA8-9BB9D068A4C7}"/>
          </ac:spMkLst>
        </pc:spChg>
        <pc:spChg chg="add del">
          <ac:chgData name="Zahra Yousuf" userId="S::zyousuf@tarbiyahacademy.org::1d90c294-155a-4650-badf-88fc1b5481bd" providerId="AD" clId="Web-{8B21C927-CAAB-289C-E067-8D9E0C398934}" dt="2021-03-08T16:19:02.885" v="748"/>
          <ac:spMkLst>
            <pc:docMk/>
            <pc:sldMk cId="4159152300" sldId="263"/>
            <ac:spMk id="50" creationId="{8FD39BF5-DFD4-40A5-8009-2EA1391ABAD3}"/>
          </ac:spMkLst>
        </pc:spChg>
        <pc:spChg chg="add del">
          <ac:chgData name="Zahra Yousuf" userId="S::zyousuf@tarbiyahacademy.org::1d90c294-155a-4650-badf-88fc1b5481bd" providerId="AD" clId="Web-{8B21C927-CAAB-289C-E067-8D9E0C398934}" dt="2021-03-08T16:16:13.641" v="680"/>
          <ac:spMkLst>
            <pc:docMk/>
            <pc:sldMk cId="4159152300" sldId="263"/>
            <ac:spMk id="53" creationId="{60D85C09-0719-422D-8613-9238C87CEC01}"/>
          </ac:spMkLst>
        </pc:spChg>
        <pc:spChg chg="add del">
          <ac:chgData name="Zahra Yousuf" userId="S::zyousuf@tarbiyahacademy.org::1d90c294-155a-4650-badf-88fc1b5481bd" providerId="AD" clId="Web-{8B21C927-CAAB-289C-E067-8D9E0C398934}" dt="2021-03-08T16:17:30.864" v="694"/>
          <ac:spMkLst>
            <pc:docMk/>
            <pc:sldMk cId="4159152300" sldId="263"/>
            <ac:spMk id="54" creationId="{4FF1C741-898B-4EE5-B40C-3EA28A756E93}"/>
          </ac:spMkLst>
        </pc:spChg>
        <pc:spChg chg="add del">
          <ac:chgData name="Zahra Yousuf" userId="S::zyousuf@tarbiyahacademy.org::1d90c294-155a-4650-badf-88fc1b5481bd" providerId="AD" clId="Web-{8B21C927-CAAB-289C-E067-8D9E0C398934}" dt="2021-03-08T16:16:13.641" v="680"/>
          <ac:spMkLst>
            <pc:docMk/>
            <pc:sldMk cId="4159152300" sldId="263"/>
            <ac:spMk id="55" creationId="{83310748-59EF-4C48-AEA8-9BB9D068A4C7}"/>
          </ac:spMkLst>
        </pc:spChg>
        <pc:spChg chg="add del">
          <ac:chgData name="Zahra Yousuf" userId="S::zyousuf@tarbiyahacademy.org::1d90c294-155a-4650-badf-88fc1b5481bd" providerId="AD" clId="Web-{8B21C927-CAAB-289C-E067-8D9E0C398934}" dt="2021-03-08T16:17:30.864" v="694"/>
          <ac:spMkLst>
            <pc:docMk/>
            <pc:sldMk cId="4159152300" sldId="263"/>
            <ac:spMk id="56" creationId="{650144A7-D23F-49D6-B0F4-B259EA0ECE89}"/>
          </ac:spMkLst>
        </pc:spChg>
        <pc:spChg chg="add del">
          <ac:chgData name="Zahra Yousuf" userId="S::zyousuf@tarbiyahacademy.org::1d90c294-155a-4650-badf-88fc1b5481bd" providerId="AD" clId="Web-{8B21C927-CAAB-289C-E067-8D9E0C398934}" dt="2021-03-08T16:16:13.641" v="680"/>
          <ac:spMkLst>
            <pc:docMk/>
            <pc:sldMk cId="4159152300" sldId="263"/>
            <ac:spMk id="59" creationId="{4FF1C741-898B-4EE5-B40C-3EA28A756E93}"/>
          </ac:spMkLst>
        </pc:spChg>
        <pc:spChg chg="add del">
          <ac:chgData name="Zahra Yousuf" userId="S::zyousuf@tarbiyahacademy.org::1d90c294-155a-4650-badf-88fc1b5481bd" providerId="AD" clId="Web-{8B21C927-CAAB-289C-E067-8D9E0C398934}" dt="2021-03-08T16:16:13.641" v="680"/>
          <ac:spMkLst>
            <pc:docMk/>
            <pc:sldMk cId="4159152300" sldId="263"/>
            <ac:spMk id="61" creationId="{650144A7-D23F-49D6-B0F4-B259EA0ECE89}"/>
          </ac:spMkLst>
        </pc:spChg>
        <pc:spChg chg="add del">
          <ac:chgData name="Zahra Yousuf" userId="S::zyousuf@tarbiyahacademy.org::1d90c294-155a-4650-badf-88fc1b5481bd" providerId="AD" clId="Web-{8B21C927-CAAB-289C-E067-8D9E0C398934}" dt="2021-03-08T16:17:23.208" v="692"/>
          <ac:spMkLst>
            <pc:docMk/>
            <pc:sldMk cId="4159152300" sldId="263"/>
            <ac:spMk id="67" creationId="{33157448-9583-4BAE-A269-D1F8A9B3650E}"/>
          </ac:spMkLst>
        </pc:spChg>
        <pc:spChg chg="add del">
          <ac:chgData name="Zahra Yousuf" userId="S::zyousuf@tarbiyahacademy.org::1d90c294-155a-4650-badf-88fc1b5481bd" providerId="AD" clId="Web-{8B21C927-CAAB-289C-E067-8D9E0C398934}" dt="2021-03-08T16:20:46.876" v="754"/>
          <ac:spMkLst>
            <pc:docMk/>
            <pc:sldMk cId="4159152300" sldId="263"/>
            <ac:spMk id="80" creationId="{FDF8837B-BAE2-489A-8F93-69216307D5A5}"/>
          </ac:spMkLst>
        </pc:spChg>
        <pc:spChg chg="add">
          <ac:chgData name="Zahra Yousuf" userId="S::zyousuf@tarbiyahacademy.org::1d90c294-155a-4650-badf-88fc1b5481bd" providerId="AD" clId="Web-{8B21C927-CAAB-289C-E067-8D9E0C398934}" dt="2021-03-08T16:20:46.876" v="754"/>
          <ac:spMkLst>
            <pc:docMk/>
            <pc:sldMk cId="4159152300" sldId="263"/>
            <ac:spMk id="87" creationId="{1680E743-9A44-4A46-B4E2-05102C7E008B}"/>
          </ac:spMkLst>
        </pc:spChg>
        <pc:spChg chg="add">
          <ac:chgData name="Zahra Yousuf" userId="S::zyousuf@tarbiyahacademy.org::1d90c294-155a-4650-badf-88fc1b5481bd" providerId="AD" clId="Web-{8B21C927-CAAB-289C-E067-8D9E0C398934}" dt="2021-03-08T16:20:46.876" v="754"/>
          <ac:spMkLst>
            <pc:docMk/>
            <pc:sldMk cId="4159152300" sldId="263"/>
            <ac:spMk id="91" creationId="{736B6C5D-2D8C-471E-8825-4A31EF8EAD40}"/>
          </ac:spMkLst>
        </pc:spChg>
        <pc:grpChg chg="add del">
          <ac:chgData name="Zahra Yousuf" userId="S::zyousuf@tarbiyahacademy.org::1d90c294-155a-4650-badf-88fc1b5481bd" providerId="AD" clId="Web-{8B21C927-CAAB-289C-E067-8D9E0C398934}" dt="2021-03-08T16:13:02.255" v="640"/>
          <ac:grpSpMkLst>
            <pc:docMk/>
            <pc:sldMk cId="4159152300" sldId="263"/>
            <ac:grpSpMk id="10" creationId="{EF41A68A-8CD1-4105-B4EC-A56286CB0F4E}"/>
          </ac:grpSpMkLst>
        </pc:grpChg>
        <pc:grpChg chg="add del">
          <ac:chgData name="Zahra Yousuf" userId="S::zyousuf@tarbiyahacademy.org::1d90c294-155a-4650-badf-88fc1b5481bd" providerId="AD" clId="Web-{8B21C927-CAAB-289C-E067-8D9E0C398934}" dt="2021-03-08T16:12:23.378" v="631"/>
          <ac:grpSpMkLst>
            <pc:docMk/>
            <pc:sldMk cId="4159152300" sldId="263"/>
            <ac:grpSpMk id="20" creationId="{EF41A68A-8CD1-4105-B4EC-A56286CB0F4E}"/>
          </ac:grpSpMkLst>
        </pc:grpChg>
        <pc:grpChg chg="add del">
          <ac:chgData name="Zahra Yousuf" userId="S::zyousuf@tarbiyahacademy.org::1d90c294-155a-4650-badf-88fc1b5481bd" providerId="AD" clId="Web-{8B21C927-CAAB-289C-E067-8D9E0C398934}" dt="2021-03-08T16:12:28.238" v="633"/>
          <ac:grpSpMkLst>
            <pc:docMk/>
            <pc:sldMk cId="4159152300" sldId="263"/>
            <ac:grpSpMk id="24" creationId="{3A0F723F-8F96-43F7-9D99-0D837624E1A8}"/>
          </ac:grpSpMkLst>
        </pc:grpChg>
        <pc:grpChg chg="add del">
          <ac:chgData name="Zahra Yousuf" userId="S::zyousuf@tarbiyahacademy.org::1d90c294-155a-4650-badf-88fc1b5481bd" providerId="AD" clId="Web-{8B21C927-CAAB-289C-E067-8D9E0C398934}" dt="2021-03-08T16:12:18.909" v="629"/>
          <ac:grpSpMkLst>
            <pc:docMk/>
            <pc:sldMk cId="4159152300" sldId="263"/>
            <ac:grpSpMk id="27" creationId="{3A0F723F-8F96-43F7-9D99-0D837624E1A8}"/>
          </ac:grpSpMkLst>
        </pc:grpChg>
        <pc:grpChg chg="add del">
          <ac:chgData name="Zahra Yousuf" userId="S::zyousuf@tarbiyahacademy.org::1d90c294-155a-4650-badf-88fc1b5481bd" providerId="AD" clId="Web-{8B21C927-CAAB-289C-E067-8D9E0C398934}" dt="2021-03-08T16:12:52.880" v="637"/>
          <ac:grpSpMkLst>
            <pc:docMk/>
            <pc:sldMk cId="4159152300" sldId="263"/>
            <ac:grpSpMk id="30" creationId="{EF41A68A-8CD1-4105-B4EC-A56286CB0F4E}"/>
          </ac:grpSpMkLst>
        </pc:grpChg>
        <pc:grpChg chg="add del">
          <ac:chgData name="Zahra Yousuf" userId="S::zyousuf@tarbiyahacademy.org::1d90c294-155a-4650-badf-88fc1b5481bd" providerId="AD" clId="Web-{8B21C927-CAAB-289C-E067-8D9E0C398934}" dt="2021-03-08T16:18:04.976" v="703"/>
          <ac:grpSpMkLst>
            <pc:docMk/>
            <pc:sldMk cId="4159152300" sldId="263"/>
            <ac:grpSpMk id="33" creationId="{EF41A68A-8CD1-4105-B4EC-A56286CB0F4E}"/>
          </ac:grpSpMkLst>
        </pc:grpChg>
        <pc:grpChg chg="add del">
          <ac:chgData name="Zahra Yousuf" userId="S::zyousuf@tarbiyahacademy.org::1d90c294-155a-4650-badf-88fc1b5481bd" providerId="AD" clId="Web-{8B21C927-CAAB-289C-E067-8D9E0C398934}" dt="2021-03-08T16:17:30.864" v="694"/>
          <ac:grpSpMkLst>
            <pc:docMk/>
            <pc:sldMk cId="4159152300" sldId="263"/>
            <ac:grpSpMk id="46" creationId="{23440C69-9B9C-4F69-88C5-9970BBBC5F7A}"/>
          </ac:grpSpMkLst>
        </pc:grpChg>
        <pc:grpChg chg="add del">
          <ac:chgData name="Zahra Yousuf" userId="S::zyousuf@tarbiyahacademy.org::1d90c294-155a-4650-badf-88fc1b5481bd" providerId="AD" clId="Web-{8B21C927-CAAB-289C-E067-8D9E0C398934}" dt="2021-03-08T16:16:13.641" v="680"/>
          <ac:grpSpMkLst>
            <pc:docMk/>
            <pc:sldMk cId="4159152300" sldId="263"/>
            <ac:grpSpMk id="49" creationId="{23440C69-9B9C-4F69-88C5-9970BBBC5F7A}"/>
          </ac:grpSpMkLst>
        </pc:grpChg>
        <pc:grpChg chg="add del">
          <ac:chgData name="Zahra Yousuf" userId="S::zyousuf@tarbiyahacademy.org::1d90c294-155a-4650-badf-88fc1b5481bd" providerId="AD" clId="Web-{8B21C927-CAAB-289C-E067-8D9E0C398934}" dt="2021-03-08T16:19:02.885" v="748"/>
          <ac:grpSpMkLst>
            <pc:docMk/>
            <pc:sldMk cId="4159152300" sldId="263"/>
            <ac:grpSpMk id="51" creationId="{3A0F723F-8F96-43F7-9D99-0D837624E1A8}"/>
          </ac:grpSpMkLst>
        </pc:grpChg>
        <pc:grpChg chg="add del">
          <ac:chgData name="Zahra Yousuf" userId="S::zyousuf@tarbiyahacademy.org::1d90c294-155a-4650-badf-88fc1b5481bd" providerId="AD" clId="Web-{8B21C927-CAAB-289C-E067-8D9E0C398934}" dt="2021-03-08T16:17:23.208" v="692"/>
          <ac:grpSpMkLst>
            <pc:docMk/>
            <pc:sldMk cId="4159152300" sldId="263"/>
            <ac:grpSpMk id="58" creationId="{DFCFEF4E-506F-42CE-9F13-1A4CBD25AF49}"/>
          </ac:grpSpMkLst>
        </pc:grpChg>
        <pc:picChg chg="mod ord">
          <ac:chgData name="Zahra Yousuf" userId="S::zyousuf@tarbiyahacademy.org::1d90c294-155a-4650-badf-88fc1b5481bd" providerId="AD" clId="Web-{8B21C927-CAAB-289C-E067-8D9E0C398934}" dt="2021-03-08T16:21:04.127" v="755" actId="1076"/>
          <ac:picMkLst>
            <pc:docMk/>
            <pc:sldMk cId="4159152300" sldId="263"/>
            <ac:picMk id="4" creationId="{CE053B14-9974-4B87-814D-81DCE78DF72A}"/>
          </ac:picMkLst>
        </pc:picChg>
        <pc:picChg chg="add del mod">
          <ac:chgData name="Zahra Yousuf" userId="S::zyousuf@tarbiyahacademy.org::1d90c294-155a-4650-badf-88fc1b5481bd" providerId="AD" clId="Web-{8B21C927-CAAB-289C-E067-8D9E0C398934}" dt="2021-03-08T16:20:31.094" v="753"/>
          <ac:picMkLst>
            <pc:docMk/>
            <pc:sldMk cId="4159152300" sldId="263"/>
            <ac:picMk id="6" creationId="{EC64ED0D-2716-4BE3-BC20-E85CC4B14681}"/>
          </ac:picMkLst>
        </pc:picChg>
        <pc:picChg chg="add del mod">
          <ac:chgData name="Zahra Yousuf" userId="S::zyousuf@tarbiyahacademy.org::1d90c294-155a-4650-badf-88fc1b5481bd" providerId="AD" clId="Web-{8B21C927-CAAB-289C-E067-8D9E0C398934}" dt="2021-03-08T16:22:02.052" v="761"/>
          <ac:picMkLst>
            <pc:docMk/>
            <pc:sldMk cId="4159152300" sldId="263"/>
            <ac:picMk id="7" creationId="{A882FC1C-463D-4190-A5E7-DF350FDB2ED5}"/>
          </ac:picMkLst>
        </pc:picChg>
        <pc:picChg chg="del mod ord">
          <ac:chgData name="Zahra Yousuf" userId="S::zyousuf@tarbiyahacademy.org::1d90c294-155a-4650-badf-88fc1b5481bd" providerId="AD" clId="Web-{8B21C927-CAAB-289C-E067-8D9E0C398934}" dt="2021-03-08T16:17:56.194" v="700"/>
          <ac:picMkLst>
            <pc:docMk/>
            <pc:sldMk cId="4159152300" sldId="263"/>
            <ac:picMk id="17" creationId="{9E4E8ED0-4B66-4607-AD6F-F20B13D23AD0}"/>
          </ac:picMkLst>
        </pc:picChg>
        <pc:picChg chg="del mod">
          <ac:chgData name="Zahra Yousuf" userId="S::zyousuf@tarbiyahacademy.org::1d90c294-155a-4650-badf-88fc1b5481bd" providerId="AD" clId="Web-{8B21C927-CAAB-289C-E067-8D9E0C398934}" dt="2021-03-08T16:17:58.600" v="701"/>
          <ac:picMkLst>
            <pc:docMk/>
            <pc:sldMk cId="4159152300" sldId="263"/>
            <ac:picMk id="19" creationId="{B040C1FE-2F38-43D9-9D66-E1764099A5BB}"/>
          </ac:picMkLst>
        </pc:picChg>
        <pc:picChg chg="del mod">
          <ac:chgData name="Zahra Yousuf" userId="S::zyousuf@tarbiyahacademy.org::1d90c294-155a-4650-badf-88fc1b5481bd" providerId="AD" clId="Web-{8B21C927-CAAB-289C-E067-8D9E0C398934}" dt="2021-03-08T16:18:00.991" v="702"/>
          <ac:picMkLst>
            <pc:docMk/>
            <pc:sldMk cId="4159152300" sldId="263"/>
            <ac:picMk id="44" creationId="{4AC6B3AD-BF6E-4372-A144-CB86B63DB12D}"/>
          </ac:picMkLst>
        </pc:picChg>
        <pc:picChg chg="add">
          <ac:chgData name="Zahra Yousuf" userId="S::zyousuf@tarbiyahacademy.org::1d90c294-155a-4650-badf-88fc1b5481bd" providerId="AD" clId="Web-{8B21C927-CAAB-289C-E067-8D9E0C398934}" dt="2021-03-08T16:20:46.876" v="754"/>
          <ac:picMkLst>
            <pc:docMk/>
            <pc:sldMk cId="4159152300" sldId="263"/>
            <ac:picMk id="89" creationId="{AFC08489-1CDB-451C-89EB-FCD6DFAA7D35}"/>
          </ac:picMkLst>
        </pc:picChg>
        <pc:cxnChg chg="add del">
          <ac:chgData name="Zahra Yousuf" userId="S::zyousuf@tarbiyahacademy.org::1d90c294-155a-4650-badf-88fc1b5481bd" providerId="AD" clId="Web-{8B21C927-CAAB-289C-E067-8D9E0C398934}" dt="2021-03-08T16:13:02.255" v="640"/>
          <ac:cxnSpMkLst>
            <pc:docMk/>
            <pc:sldMk cId="4159152300" sldId="263"/>
            <ac:cxnSpMk id="18" creationId="{5F310D7E-8F1E-4C2F-8824-E43E043DD851}"/>
          </ac:cxnSpMkLst>
        </pc:cxnChg>
        <pc:cxnChg chg="add del">
          <ac:chgData name="Zahra Yousuf" userId="S::zyousuf@tarbiyahacademy.org::1d90c294-155a-4650-badf-88fc1b5481bd" providerId="AD" clId="Web-{8B21C927-CAAB-289C-E067-8D9E0C398934}" dt="2021-03-08T16:12:38.238" v="635"/>
          <ac:cxnSpMkLst>
            <pc:docMk/>
            <pc:sldMk cId="4159152300" sldId="263"/>
            <ac:cxnSpMk id="28" creationId="{B48BEE9B-A2F4-4BF3-9EAD-16E1A7FC2DC6}"/>
          </ac:cxnSpMkLst>
        </pc:cxnChg>
        <pc:cxnChg chg="add del">
          <ac:chgData name="Zahra Yousuf" userId="S::zyousuf@tarbiyahacademy.org::1d90c294-155a-4650-badf-88fc1b5481bd" providerId="AD" clId="Web-{8B21C927-CAAB-289C-E067-8D9E0C398934}" dt="2021-03-08T16:12:23.378" v="631"/>
          <ac:cxnSpMkLst>
            <pc:docMk/>
            <pc:sldMk cId="4159152300" sldId="263"/>
            <ac:cxnSpMk id="31" creationId="{5F310D7E-8F1E-4C2F-8824-E43E043DD851}"/>
          </ac:cxnSpMkLst>
        </pc:cxnChg>
        <pc:cxnChg chg="add del">
          <ac:chgData name="Zahra Yousuf" userId="S::zyousuf@tarbiyahacademy.org::1d90c294-155a-4650-badf-88fc1b5481bd" providerId="AD" clId="Web-{8B21C927-CAAB-289C-E067-8D9E0C398934}" dt="2021-03-08T16:13:02.240" v="639"/>
          <ac:cxnSpMkLst>
            <pc:docMk/>
            <pc:sldMk cId="4159152300" sldId="263"/>
            <ac:cxnSpMk id="32" creationId="{B48BEE9B-A2F4-4BF3-9EAD-16E1A7FC2DC6}"/>
          </ac:cxnSpMkLst>
        </pc:cxnChg>
        <pc:cxnChg chg="add del">
          <ac:chgData name="Zahra Yousuf" userId="S::zyousuf@tarbiyahacademy.org::1d90c294-155a-4650-badf-88fc1b5481bd" providerId="AD" clId="Web-{8B21C927-CAAB-289C-E067-8D9E0C398934}" dt="2021-03-08T16:12:52.880" v="637"/>
          <ac:cxnSpMkLst>
            <pc:docMk/>
            <pc:sldMk cId="4159152300" sldId="263"/>
            <ac:cxnSpMk id="37" creationId="{5F310D7E-8F1E-4C2F-8824-E43E043DD851}"/>
          </ac:cxnSpMkLst>
        </pc:cxnChg>
        <pc:cxnChg chg="add del">
          <ac:chgData name="Zahra Yousuf" userId="S::zyousuf@tarbiyahacademy.org::1d90c294-155a-4650-badf-88fc1b5481bd" providerId="AD" clId="Web-{8B21C927-CAAB-289C-E067-8D9E0C398934}" dt="2021-03-08T16:12:28.238" v="633"/>
          <ac:cxnSpMkLst>
            <pc:docMk/>
            <pc:sldMk cId="4159152300" sldId="263"/>
            <ac:cxnSpMk id="40" creationId="{9135029A-5B59-4B80-8F56-B7BB132D670A}"/>
          </ac:cxnSpMkLst>
        </pc:cxnChg>
        <pc:cxnChg chg="add del">
          <ac:chgData name="Zahra Yousuf" userId="S::zyousuf@tarbiyahacademy.org::1d90c294-155a-4650-badf-88fc1b5481bd" providerId="AD" clId="Web-{8B21C927-CAAB-289C-E067-8D9E0C398934}" dt="2021-03-08T16:12:18.909" v="629"/>
          <ac:cxnSpMkLst>
            <pc:docMk/>
            <pc:sldMk cId="4159152300" sldId="263"/>
            <ac:cxnSpMk id="41" creationId="{9135029A-5B59-4B80-8F56-B7BB132D670A}"/>
          </ac:cxnSpMkLst>
        </pc:cxnChg>
        <pc:cxnChg chg="add del">
          <ac:chgData name="Zahra Yousuf" userId="S::zyousuf@tarbiyahacademy.org::1d90c294-155a-4650-badf-88fc1b5481bd" providerId="AD" clId="Web-{8B21C927-CAAB-289C-E067-8D9E0C398934}" dt="2021-03-08T16:18:04.976" v="703"/>
          <ac:cxnSpMkLst>
            <pc:docMk/>
            <pc:sldMk cId="4159152300" sldId="263"/>
            <ac:cxnSpMk id="43" creationId="{5F310D7E-8F1E-4C2F-8824-E43E043DD851}"/>
          </ac:cxnSpMkLst>
        </pc:cxnChg>
        <pc:cxnChg chg="add del">
          <ac:chgData name="Zahra Yousuf" userId="S::zyousuf@tarbiyahacademy.org::1d90c294-155a-4650-badf-88fc1b5481bd" providerId="AD" clId="Web-{8B21C927-CAAB-289C-E067-8D9E0C398934}" dt="2021-03-08T16:17:30.864" v="694"/>
          <ac:cxnSpMkLst>
            <pc:docMk/>
            <pc:sldMk cId="4159152300" sldId="263"/>
            <ac:cxnSpMk id="52" creationId="{0F696800-B604-4C89-A8EA-266930B31005}"/>
          </ac:cxnSpMkLst>
        </pc:cxnChg>
        <pc:cxnChg chg="add del">
          <ac:chgData name="Zahra Yousuf" userId="S::zyousuf@tarbiyahacademy.org::1d90c294-155a-4650-badf-88fc1b5481bd" providerId="AD" clId="Web-{8B21C927-CAAB-289C-E067-8D9E0C398934}" dt="2021-03-08T16:16:13.641" v="680"/>
          <ac:cxnSpMkLst>
            <pc:docMk/>
            <pc:sldMk cId="4159152300" sldId="263"/>
            <ac:cxnSpMk id="57" creationId="{0F696800-B604-4C89-A8EA-266930B31005}"/>
          </ac:cxnSpMkLst>
        </pc:cxnChg>
        <pc:cxnChg chg="add del">
          <ac:chgData name="Zahra Yousuf" userId="S::zyousuf@tarbiyahacademy.org::1d90c294-155a-4650-badf-88fc1b5481bd" providerId="AD" clId="Web-{8B21C927-CAAB-289C-E067-8D9E0C398934}" dt="2021-03-08T16:17:23.208" v="692"/>
          <ac:cxnSpMkLst>
            <pc:docMk/>
            <pc:sldMk cId="4159152300" sldId="263"/>
            <ac:cxnSpMk id="65" creationId="{5A5AD680-48BB-4CF5-960C-FEE943C5DFB1}"/>
          </ac:cxnSpMkLst>
        </pc:cxnChg>
        <pc:cxnChg chg="add del">
          <ac:chgData name="Zahra Yousuf" userId="S::zyousuf@tarbiyahacademy.org::1d90c294-155a-4650-badf-88fc1b5481bd" providerId="AD" clId="Web-{8B21C927-CAAB-289C-E067-8D9E0C398934}" dt="2021-03-08T16:19:02.885" v="748"/>
          <ac:cxnSpMkLst>
            <pc:docMk/>
            <pc:sldMk cId="4159152300" sldId="263"/>
            <ac:cxnSpMk id="66" creationId="{9135029A-5B59-4B80-8F56-B7BB132D670A}"/>
          </ac:cxnSpMkLst>
        </pc:cxnChg>
        <pc:cxnChg chg="add del">
          <ac:chgData name="Zahra Yousuf" userId="S::zyousuf@tarbiyahacademy.org::1d90c294-155a-4650-badf-88fc1b5481bd" providerId="AD" clId="Web-{8B21C927-CAAB-289C-E067-8D9E0C398934}" dt="2021-03-08T16:20:46.876" v="754"/>
          <ac:cxnSpMkLst>
            <pc:docMk/>
            <pc:sldMk cId="4159152300" sldId="263"/>
            <ac:cxnSpMk id="82" creationId="{B48BEE9B-A2F4-4BF3-9EAD-16E1A7FC2DC6}"/>
          </ac:cxnSpMkLst>
        </pc:cxnChg>
        <pc:cxnChg chg="add">
          <ac:chgData name="Zahra Yousuf" userId="S::zyousuf@tarbiyahacademy.org::1d90c294-155a-4650-badf-88fc1b5481bd" providerId="AD" clId="Web-{8B21C927-CAAB-289C-E067-8D9E0C398934}" dt="2021-03-08T16:20:46.876" v="754"/>
          <ac:cxnSpMkLst>
            <pc:docMk/>
            <pc:sldMk cId="4159152300" sldId="263"/>
            <ac:cxnSpMk id="93" creationId="{FB2031FF-AB61-4DC6-AC14-F6D1B4ACFE08}"/>
          </ac:cxnSpMkLst>
        </pc:cxnChg>
      </pc:sldChg>
      <pc:sldChg chg="addSp modSp mod setBg">
        <pc:chgData name="Zahra Yousuf" userId="S::zyousuf@tarbiyahacademy.org::1d90c294-155a-4650-badf-88fc1b5481bd" providerId="AD" clId="Web-{8B21C927-CAAB-289C-E067-8D9E0C398934}" dt="2021-03-08T16:42:30.170" v="930" actId="1076"/>
        <pc:sldMkLst>
          <pc:docMk/>
          <pc:sldMk cId="3179156102" sldId="264"/>
        </pc:sldMkLst>
        <pc:spChg chg="mod">
          <ac:chgData name="Zahra Yousuf" userId="S::zyousuf@tarbiyahacademy.org::1d90c294-155a-4650-badf-88fc1b5481bd" providerId="AD" clId="Web-{8B21C927-CAAB-289C-E067-8D9E0C398934}" dt="2021-03-08T16:42:15.075" v="926"/>
          <ac:spMkLst>
            <pc:docMk/>
            <pc:sldMk cId="3179156102" sldId="264"/>
            <ac:spMk id="2" creationId="{A1DCC925-364F-4525-9837-C174EF2D9579}"/>
          </ac:spMkLst>
        </pc:spChg>
        <pc:spChg chg="mod">
          <ac:chgData name="Zahra Yousuf" userId="S::zyousuf@tarbiyahacademy.org::1d90c294-155a-4650-badf-88fc1b5481bd" providerId="AD" clId="Web-{8B21C927-CAAB-289C-E067-8D9E0C398934}" dt="2021-03-08T16:42:15.075" v="926"/>
          <ac:spMkLst>
            <pc:docMk/>
            <pc:sldMk cId="3179156102" sldId="264"/>
            <ac:spMk id="3" creationId="{BEF5E3A8-A7B7-4594-A6D8-2D65974DEEC7}"/>
          </ac:spMkLst>
        </pc:spChg>
        <pc:spChg chg="add">
          <ac:chgData name="Zahra Yousuf" userId="S::zyousuf@tarbiyahacademy.org::1d90c294-155a-4650-badf-88fc1b5481bd" providerId="AD" clId="Web-{8B21C927-CAAB-289C-E067-8D9E0C398934}" dt="2021-03-08T16:42:15.075" v="926"/>
          <ac:spMkLst>
            <pc:docMk/>
            <pc:sldMk cId="3179156102" sldId="264"/>
            <ac:spMk id="11" creationId="{3CA12ADF-7AB9-4F2C-BD22-2DE0034FB80E}"/>
          </ac:spMkLst>
        </pc:spChg>
        <pc:picChg chg="add mod">
          <ac:chgData name="Zahra Yousuf" userId="S::zyousuf@tarbiyahacademy.org::1d90c294-155a-4650-badf-88fc1b5481bd" providerId="AD" clId="Web-{8B21C927-CAAB-289C-E067-8D9E0C398934}" dt="2021-03-08T16:42:30.170" v="930" actId="1076"/>
          <ac:picMkLst>
            <pc:docMk/>
            <pc:sldMk cId="3179156102" sldId="264"/>
            <ac:picMk id="4" creationId="{A41D6DCD-A3B2-41D3-97E6-9676839C71BC}"/>
          </ac:picMkLst>
        </pc:picChg>
        <pc:picChg chg="add">
          <ac:chgData name="Zahra Yousuf" userId="S::zyousuf@tarbiyahacademy.org::1d90c294-155a-4650-badf-88fc1b5481bd" providerId="AD" clId="Web-{8B21C927-CAAB-289C-E067-8D9E0C398934}" dt="2021-03-08T16:42:15.075" v="926"/>
          <ac:picMkLst>
            <pc:docMk/>
            <pc:sldMk cId="3179156102" sldId="264"/>
            <ac:picMk id="9" creationId="{14EA96F7-A73F-48A6-9164-DF615F8FCC5C}"/>
          </ac:picMkLst>
        </pc:picChg>
        <pc:cxnChg chg="add">
          <ac:chgData name="Zahra Yousuf" userId="S::zyousuf@tarbiyahacademy.org::1d90c294-155a-4650-badf-88fc1b5481bd" providerId="AD" clId="Web-{8B21C927-CAAB-289C-E067-8D9E0C398934}" dt="2021-03-08T16:42:15.075" v="926"/>
          <ac:cxnSpMkLst>
            <pc:docMk/>
            <pc:sldMk cId="3179156102" sldId="264"/>
            <ac:cxnSpMk id="13" creationId="{441AE9B2-A682-46D2-846E-92B125BBF158}"/>
          </ac:cxnSpMkLst>
        </pc:cxnChg>
      </pc:sldChg>
      <pc:sldChg chg="addSp modSp new">
        <pc:chgData name="Zahra Yousuf" userId="S::zyousuf@tarbiyahacademy.org::1d90c294-155a-4650-badf-88fc1b5481bd" providerId="AD" clId="Web-{8B21C927-CAAB-289C-E067-8D9E0C398934}" dt="2021-03-08T16:47:12.311" v="1010" actId="20577"/>
        <pc:sldMkLst>
          <pc:docMk/>
          <pc:sldMk cId="1150740621" sldId="265"/>
        </pc:sldMkLst>
        <pc:spChg chg="mod">
          <ac:chgData name="Zahra Yousuf" userId="S::zyousuf@tarbiyahacademy.org::1d90c294-155a-4650-badf-88fc1b5481bd" providerId="AD" clId="Web-{8B21C927-CAAB-289C-E067-8D9E0C398934}" dt="2021-03-08T16:38:49.907" v="872" actId="20577"/>
          <ac:spMkLst>
            <pc:docMk/>
            <pc:sldMk cId="1150740621" sldId="265"/>
            <ac:spMk id="2" creationId="{D7F0DAEB-5C00-4A05-8623-2C549F4C109D}"/>
          </ac:spMkLst>
        </pc:spChg>
        <pc:spChg chg="mod">
          <ac:chgData name="Zahra Yousuf" userId="S::zyousuf@tarbiyahacademy.org::1d90c294-155a-4650-badf-88fc1b5481bd" providerId="AD" clId="Web-{8B21C927-CAAB-289C-E067-8D9E0C398934}" dt="2021-03-08T16:40:17.693" v="920" actId="20577"/>
          <ac:spMkLst>
            <pc:docMk/>
            <pc:sldMk cId="1150740621" sldId="265"/>
            <ac:spMk id="3" creationId="{46607E51-3276-4CEF-9993-FE9F3D487738}"/>
          </ac:spMkLst>
        </pc:spChg>
        <pc:spChg chg="add mod">
          <ac:chgData name="Zahra Yousuf" userId="S::zyousuf@tarbiyahacademy.org::1d90c294-155a-4650-badf-88fc1b5481bd" providerId="AD" clId="Web-{8B21C927-CAAB-289C-E067-8D9E0C398934}" dt="2021-03-08T16:47:12.311" v="1010" actId="20577"/>
          <ac:spMkLst>
            <pc:docMk/>
            <pc:sldMk cId="1150740621" sldId="265"/>
            <ac:spMk id="5" creationId="{93100703-75ED-4AA8-B243-68EA8C8E4098}"/>
          </ac:spMkLst>
        </pc:spChg>
        <pc:picChg chg="add mod">
          <ac:chgData name="Zahra Yousuf" userId="S::zyousuf@tarbiyahacademy.org::1d90c294-155a-4650-badf-88fc1b5481bd" providerId="AD" clId="Web-{8B21C927-CAAB-289C-E067-8D9E0C398934}" dt="2021-03-08T16:40:30.569" v="924" actId="1076"/>
          <ac:picMkLst>
            <pc:docMk/>
            <pc:sldMk cId="1150740621" sldId="265"/>
            <ac:picMk id="4" creationId="{FD802C1F-6724-4906-B9F4-88D7ADFC3F8D}"/>
          </ac:picMkLst>
        </pc:picChg>
      </pc:sldChg>
    </pc:docChg>
  </pc:docChgLst>
  <pc:docChgLst>
    <pc:chgData name="Sharieff Zayaan" userId="S::zsharieff@tarbiyahacademy.org::2d814904-663b-4abf-b5b5-017452b1250a" providerId="AD" clId="Web-{1DA37C77-64CC-443D-066D-1C077CA10713}"/>
    <pc:docChg chg="modSld">
      <pc:chgData name="Sharieff Zayaan" userId="S::zsharieff@tarbiyahacademy.org::2d814904-663b-4abf-b5b5-017452b1250a" providerId="AD" clId="Web-{1DA37C77-64CC-443D-066D-1C077CA10713}" dt="2021-03-12T14:39:47.457" v="1" actId="1076"/>
      <pc:docMkLst>
        <pc:docMk/>
      </pc:docMkLst>
      <pc:sldChg chg="addSp delSp modSp">
        <pc:chgData name="Sharieff Zayaan" userId="S::zsharieff@tarbiyahacademy.org::2d814904-663b-4abf-b5b5-017452b1250a" providerId="AD" clId="Web-{1DA37C77-64CC-443D-066D-1C077CA10713}" dt="2021-03-12T14:39:47.457" v="1" actId="1076"/>
        <pc:sldMkLst>
          <pc:docMk/>
          <pc:sldMk cId="307610254" sldId="282"/>
        </pc:sldMkLst>
        <pc:spChg chg="del">
          <ac:chgData name="Sharieff Zayaan" userId="S::zsharieff@tarbiyahacademy.org::2d814904-663b-4abf-b5b5-017452b1250a" providerId="AD" clId="Web-{1DA37C77-64CC-443D-066D-1C077CA10713}" dt="2021-03-12T14:39:44.079" v="0"/>
          <ac:spMkLst>
            <pc:docMk/>
            <pc:sldMk cId="307610254" sldId="282"/>
            <ac:spMk id="3" creationId="{99342E46-72AD-4B90-AA28-4DA995DDE52D}"/>
          </ac:spMkLst>
        </pc:spChg>
        <pc:picChg chg="mod">
          <ac:chgData name="Sharieff Zayaan" userId="S::zsharieff@tarbiyahacademy.org::2d814904-663b-4abf-b5b5-017452b1250a" providerId="AD" clId="Web-{1DA37C77-64CC-443D-066D-1C077CA10713}" dt="2021-03-12T14:39:47.457" v="1" actId="1076"/>
          <ac:picMkLst>
            <pc:docMk/>
            <pc:sldMk cId="307610254" sldId="282"/>
            <ac:picMk id="5" creationId="{63C92BA4-6B08-4610-B849-D38C9DA36A3C}"/>
          </ac:picMkLst>
        </pc:picChg>
        <pc:picChg chg="add mod ord">
          <ac:chgData name="Sharieff Zayaan" userId="S::zsharieff@tarbiyahacademy.org::2d814904-663b-4abf-b5b5-017452b1250a" providerId="AD" clId="Web-{1DA37C77-64CC-443D-066D-1C077CA10713}" dt="2021-03-12T14:39:44.079" v="0"/>
          <ac:picMkLst>
            <pc:docMk/>
            <pc:sldMk cId="307610254" sldId="282"/>
            <ac:picMk id="6" creationId="{EC4AA1DC-BF25-4E14-9162-1DBE3CEE0858}"/>
          </ac:picMkLst>
        </pc:picChg>
      </pc:sldChg>
    </pc:docChg>
  </pc:docChgLst>
  <pc:docChgLst>
    <pc:chgData name="Sharieff Zayaan" userId="S::zsharieff@tarbiyahacademy.org::2d814904-663b-4abf-b5b5-017452b1250a" providerId="AD" clId="Web-{4629506E-6247-AEDE-974E-E7F4D9E0AF5F}"/>
    <pc:docChg chg="modSld sldOrd">
      <pc:chgData name="Sharieff Zayaan" userId="S::zsharieff@tarbiyahacademy.org::2d814904-663b-4abf-b5b5-017452b1250a" providerId="AD" clId="Web-{4629506E-6247-AEDE-974E-E7F4D9E0AF5F}" dt="2021-03-11T14:55:43.998" v="37"/>
      <pc:docMkLst>
        <pc:docMk/>
      </pc:docMkLst>
      <pc:sldChg chg="modNotes">
        <pc:chgData name="Sharieff Zayaan" userId="S::zsharieff@tarbiyahacademy.org::2d814904-663b-4abf-b5b5-017452b1250a" providerId="AD" clId="Web-{4629506E-6247-AEDE-974E-E7F4D9E0AF5F}" dt="2021-03-11T14:23:20.827" v="15"/>
        <pc:sldMkLst>
          <pc:docMk/>
          <pc:sldMk cId="1216655410" sldId="257"/>
        </pc:sldMkLst>
      </pc:sldChg>
      <pc:sldChg chg="modSp ord">
        <pc:chgData name="Sharieff Zayaan" userId="S::zsharieff@tarbiyahacademy.org::2d814904-663b-4abf-b5b5-017452b1250a" providerId="AD" clId="Web-{4629506E-6247-AEDE-974E-E7F4D9E0AF5F}" dt="2021-03-11T14:55:43.998" v="37"/>
        <pc:sldMkLst>
          <pc:docMk/>
          <pc:sldMk cId="2678523552" sldId="259"/>
        </pc:sldMkLst>
        <pc:picChg chg="mod">
          <ac:chgData name="Sharieff Zayaan" userId="S::zsharieff@tarbiyahacademy.org::2d814904-663b-4abf-b5b5-017452b1250a" providerId="AD" clId="Web-{4629506E-6247-AEDE-974E-E7F4D9E0AF5F}" dt="2021-03-11T14:18:57.085" v="4" actId="1076"/>
          <ac:picMkLst>
            <pc:docMk/>
            <pc:sldMk cId="2678523552" sldId="259"/>
            <ac:picMk id="2" creationId="{5077FC9D-0508-44E3-BBAF-792F112DE62D}"/>
          </ac:picMkLst>
        </pc:picChg>
        <pc:picChg chg="mod">
          <ac:chgData name="Sharieff Zayaan" userId="S::zsharieff@tarbiyahacademy.org::2d814904-663b-4abf-b5b5-017452b1250a" providerId="AD" clId="Web-{4629506E-6247-AEDE-974E-E7F4D9E0AF5F}" dt="2021-03-11T14:19:00.100" v="5" actId="1076"/>
          <ac:picMkLst>
            <pc:docMk/>
            <pc:sldMk cId="2678523552" sldId="259"/>
            <ac:picMk id="3" creationId="{F6B3E991-B210-4B78-8FA4-4F3D324A4418}"/>
          </ac:picMkLst>
        </pc:picChg>
      </pc:sldChg>
      <pc:sldChg chg="modSp">
        <pc:chgData name="Sharieff Zayaan" userId="S::zsharieff@tarbiyahacademy.org::2d814904-663b-4abf-b5b5-017452b1250a" providerId="AD" clId="Web-{4629506E-6247-AEDE-974E-E7F4D9E0AF5F}" dt="2021-03-11T14:53:51.885" v="35" actId="20577"/>
        <pc:sldMkLst>
          <pc:docMk/>
          <pc:sldMk cId="4159152300" sldId="263"/>
        </pc:sldMkLst>
        <pc:spChg chg="mod">
          <ac:chgData name="Sharieff Zayaan" userId="S::zsharieff@tarbiyahacademy.org::2d814904-663b-4abf-b5b5-017452b1250a" providerId="AD" clId="Web-{4629506E-6247-AEDE-974E-E7F4D9E0AF5F}" dt="2021-03-11T14:53:51.885" v="35" actId="20577"/>
          <ac:spMkLst>
            <pc:docMk/>
            <pc:sldMk cId="4159152300" sldId="263"/>
            <ac:spMk id="4" creationId="{211C85EC-A77C-4448-8F2F-3E9052E0D6BE}"/>
          </ac:spMkLst>
        </pc:spChg>
      </pc:sldChg>
      <pc:sldChg chg="modSp">
        <pc:chgData name="Sharieff Zayaan" userId="S::zsharieff@tarbiyahacademy.org::2d814904-663b-4abf-b5b5-017452b1250a" providerId="AD" clId="Web-{4629506E-6247-AEDE-974E-E7F4D9E0AF5F}" dt="2021-03-11T14:35:31.382" v="17" actId="1076"/>
        <pc:sldMkLst>
          <pc:docMk/>
          <pc:sldMk cId="1690671924" sldId="277"/>
        </pc:sldMkLst>
        <pc:picChg chg="mod">
          <ac:chgData name="Sharieff Zayaan" userId="S::zsharieff@tarbiyahacademy.org::2d814904-663b-4abf-b5b5-017452b1250a" providerId="AD" clId="Web-{4629506E-6247-AEDE-974E-E7F4D9E0AF5F}" dt="2021-03-11T14:35:31.382" v="17" actId="1076"/>
          <ac:picMkLst>
            <pc:docMk/>
            <pc:sldMk cId="1690671924" sldId="277"/>
            <ac:picMk id="4" creationId="{BA639143-10F0-48B4-9816-251C21DDFDDE}"/>
          </ac:picMkLst>
        </pc:picChg>
      </pc:sldChg>
      <pc:sldChg chg="modSp">
        <pc:chgData name="Sharieff Zayaan" userId="S::zsharieff@tarbiyahacademy.org::2d814904-663b-4abf-b5b5-017452b1250a" providerId="AD" clId="Web-{4629506E-6247-AEDE-974E-E7F4D9E0AF5F}" dt="2021-03-11T14:26:53.381" v="16" actId="20577"/>
        <pc:sldMkLst>
          <pc:docMk/>
          <pc:sldMk cId="2461231213" sldId="279"/>
        </pc:sldMkLst>
        <pc:spChg chg="mod">
          <ac:chgData name="Sharieff Zayaan" userId="S::zsharieff@tarbiyahacademy.org::2d814904-663b-4abf-b5b5-017452b1250a" providerId="AD" clId="Web-{4629506E-6247-AEDE-974E-E7F4D9E0AF5F}" dt="2021-03-11T14:26:53.381" v="16" actId="20577"/>
          <ac:spMkLst>
            <pc:docMk/>
            <pc:sldMk cId="2461231213" sldId="279"/>
            <ac:spMk id="9" creationId="{18E97585-D0C8-4242-B01C-2E8443CCF6B6}"/>
          </ac:spMkLst>
        </pc:spChg>
      </pc:sldChg>
    </pc:docChg>
  </pc:docChgLst>
  <pc:docChgLst>
    <pc:chgData name="Sharieff Zayaan" userId="S::zsharieff@tarbiyahacademy.org::2d814904-663b-4abf-b5b5-017452b1250a" providerId="AD" clId="Web-{3CE26467-F614-A453-E231-067C947D2510}"/>
    <pc:docChg chg="modSld sldOrd">
      <pc:chgData name="Sharieff Zayaan" userId="S::zsharieff@tarbiyahacademy.org::2d814904-663b-4abf-b5b5-017452b1250a" providerId="AD" clId="Web-{3CE26467-F614-A453-E231-067C947D2510}" dt="2021-03-09T20:36:57.300" v="52" actId="20577"/>
      <pc:docMkLst>
        <pc:docMk/>
      </pc:docMkLst>
      <pc:sldChg chg="modSp">
        <pc:chgData name="Sharieff Zayaan" userId="S::zsharieff@tarbiyahacademy.org::2d814904-663b-4abf-b5b5-017452b1250a" providerId="AD" clId="Web-{3CE26467-F614-A453-E231-067C947D2510}" dt="2021-03-09T20:25:56.172" v="49" actId="1076"/>
        <pc:sldMkLst>
          <pc:docMk/>
          <pc:sldMk cId="2256624429" sldId="261"/>
        </pc:sldMkLst>
        <pc:spChg chg="mod">
          <ac:chgData name="Sharieff Zayaan" userId="S::zsharieff@tarbiyahacademy.org::2d814904-663b-4abf-b5b5-017452b1250a" providerId="AD" clId="Web-{3CE26467-F614-A453-E231-067C947D2510}" dt="2021-03-09T20:25:56.172" v="49" actId="1076"/>
          <ac:spMkLst>
            <pc:docMk/>
            <pc:sldMk cId="2256624429" sldId="261"/>
            <ac:spMk id="19" creationId="{D83AAEA8-DE59-4B14-ADC3-6A8103A855BC}"/>
          </ac:spMkLst>
        </pc:spChg>
      </pc:sldChg>
      <pc:sldChg chg="addSp delSp modSp mod setBg setClrOvrMap">
        <pc:chgData name="Sharieff Zayaan" userId="S::zsharieff@tarbiyahacademy.org::2d814904-663b-4abf-b5b5-017452b1250a" providerId="AD" clId="Web-{3CE26467-F614-A453-E231-067C947D2510}" dt="2021-03-09T20:36:57.300" v="52" actId="20577"/>
        <pc:sldMkLst>
          <pc:docMk/>
          <pc:sldMk cId="4159152300" sldId="263"/>
        </pc:sldMkLst>
        <pc:spChg chg="mod">
          <ac:chgData name="Sharieff Zayaan" userId="S::zsharieff@tarbiyahacademy.org::2d814904-663b-4abf-b5b5-017452b1250a" providerId="AD" clId="Web-{3CE26467-F614-A453-E231-067C947D2510}" dt="2021-03-09T20:36:57.300" v="52" actId="20577"/>
          <ac:spMkLst>
            <pc:docMk/>
            <pc:sldMk cId="4159152300" sldId="263"/>
            <ac:spMk id="2" creationId="{A6829686-6A01-444A-9901-636E361F1FB6}"/>
          </ac:spMkLst>
        </pc:spChg>
        <pc:spChg chg="mod">
          <ac:chgData name="Sharieff Zayaan" userId="S::zsharieff@tarbiyahacademy.org::2d814904-663b-4abf-b5b5-017452b1250a" providerId="AD" clId="Web-{3CE26467-F614-A453-E231-067C947D2510}" dt="2021-03-09T20:22:43.255" v="26" actId="1076"/>
          <ac:spMkLst>
            <pc:docMk/>
            <pc:sldMk cId="4159152300" sldId="263"/>
            <ac:spMk id="3" creationId="{9B4946A7-C230-442E-999B-D0404D79BA72}"/>
          </ac:spMkLst>
        </pc:spChg>
        <pc:spChg chg="add del">
          <ac:chgData name="Sharieff Zayaan" userId="S::zsharieff@tarbiyahacademy.org::2d814904-663b-4abf-b5b5-017452b1250a" providerId="AD" clId="Web-{3CE26467-F614-A453-E231-067C947D2510}" dt="2021-03-09T20:21:50.924" v="15"/>
          <ac:spMkLst>
            <pc:docMk/>
            <pc:sldMk cId="4159152300" sldId="263"/>
            <ac:spMk id="74" creationId="{5EB8E3BF-F464-4900-8994-851061A9AD60}"/>
          </ac:spMkLst>
        </pc:spChg>
        <pc:spChg chg="add">
          <ac:chgData name="Sharieff Zayaan" userId="S::zsharieff@tarbiyahacademy.org::2d814904-663b-4abf-b5b5-017452b1250a" providerId="AD" clId="Web-{3CE26467-F614-A453-E231-067C947D2510}" dt="2021-03-09T20:21:50.955" v="16"/>
          <ac:spMkLst>
            <pc:docMk/>
            <pc:sldMk cId="4159152300" sldId="263"/>
            <ac:spMk id="76" creationId="{FDF8837B-BAE2-489A-8F93-69216307D5A5}"/>
          </ac:spMkLst>
        </pc:spChg>
        <pc:picChg chg="add mod ord">
          <ac:chgData name="Sharieff Zayaan" userId="S::zsharieff@tarbiyahacademy.org::2d814904-663b-4abf-b5b5-017452b1250a" providerId="AD" clId="Web-{3CE26467-F614-A453-E231-067C947D2510}" dt="2021-03-09T20:22:33.301" v="24" actId="1076"/>
          <ac:picMkLst>
            <pc:docMk/>
            <pc:sldMk cId="4159152300" sldId="263"/>
            <ac:picMk id="5" creationId="{A215E461-5B2C-4ED1-B9CB-6A4777221D97}"/>
          </ac:picMkLst>
        </pc:picChg>
        <pc:picChg chg="add del">
          <ac:chgData name="Sharieff Zayaan" userId="S::zsharieff@tarbiyahacademy.org::2d814904-663b-4abf-b5b5-017452b1250a" providerId="AD" clId="Web-{3CE26467-F614-A453-E231-067C947D2510}" dt="2021-03-09T20:21:50.924" v="15"/>
          <ac:picMkLst>
            <pc:docMk/>
            <pc:sldMk cId="4159152300" sldId="263"/>
            <ac:picMk id="72" creationId="{3ACE0436-0037-4A46-9C44-2EB95BF308B0}"/>
          </ac:picMkLst>
        </pc:picChg>
        <pc:cxnChg chg="add del">
          <ac:chgData name="Sharieff Zayaan" userId="S::zsharieff@tarbiyahacademy.org::2d814904-663b-4abf-b5b5-017452b1250a" providerId="AD" clId="Web-{3CE26467-F614-A453-E231-067C947D2510}" dt="2021-03-09T20:21:50.924" v="15"/>
          <ac:cxnSpMkLst>
            <pc:docMk/>
            <pc:sldMk cId="4159152300" sldId="263"/>
            <ac:cxnSpMk id="73" creationId="{05E6FF9D-6599-42FC-BD0E-BAA1B1997DEE}"/>
          </ac:cxnSpMkLst>
        </pc:cxnChg>
        <pc:cxnChg chg="add del">
          <ac:chgData name="Sharieff Zayaan" userId="S::zsharieff@tarbiyahacademy.org::2d814904-663b-4abf-b5b5-017452b1250a" providerId="AD" clId="Web-{3CE26467-F614-A453-E231-067C947D2510}" dt="2021-03-09T20:21:50.924" v="15"/>
          <ac:cxnSpMkLst>
            <pc:docMk/>
            <pc:sldMk cId="4159152300" sldId="263"/>
            <ac:cxnSpMk id="75" creationId="{8E0602D6-3A81-42F8-AE67-1BAAFC967CB0}"/>
          </ac:cxnSpMkLst>
        </pc:cxnChg>
        <pc:cxnChg chg="add">
          <ac:chgData name="Sharieff Zayaan" userId="S::zsharieff@tarbiyahacademy.org::2d814904-663b-4abf-b5b5-017452b1250a" providerId="AD" clId="Web-{3CE26467-F614-A453-E231-067C947D2510}" dt="2021-03-09T20:21:50.955" v="16"/>
          <ac:cxnSpMkLst>
            <pc:docMk/>
            <pc:sldMk cId="4159152300" sldId="263"/>
            <ac:cxnSpMk id="77" creationId="{B48BEE9B-A2F4-4BF3-9EAD-16E1A7FC2DC6}"/>
          </ac:cxnSpMkLst>
        </pc:cxnChg>
      </pc:sldChg>
      <pc:sldChg chg="modSp ord">
        <pc:chgData name="Sharieff Zayaan" userId="S::zsharieff@tarbiyahacademy.org::2d814904-663b-4abf-b5b5-017452b1250a" providerId="AD" clId="Web-{3CE26467-F614-A453-E231-067C947D2510}" dt="2021-03-09T20:18:27.820" v="12" actId="1076"/>
        <pc:sldMkLst>
          <pc:docMk/>
          <pc:sldMk cId="3179156102" sldId="264"/>
        </pc:sldMkLst>
        <pc:spChg chg="mod">
          <ac:chgData name="Sharieff Zayaan" userId="S::zsharieff@tarbiyahacademy.org::2d814904-663b-4abf-b5b5-017452b1250a" providerId="AD" clId="Web-{3CE26467-F614-A453-E231-067C947D2510}" dt="2021-03-09T20:18:21.460" v="11" actId="20577"/>
          <ac:spMkLst>
            <pc:docMk/>
            <pc:sldMk cId="3179156102" sldId="264"/>
            <ac:spMk id="2" creationId="{A1DCC925-364F-4525-9837-C174EF2D9579}"/>
          </ac:spMkLst>
        </pc:spChg>
        <pc:spChg chg="mod">
          <ac:chgData name="Sharieff Zayaan" userId="S::zsharieff@tarbiyahacademy.org::2d814904-663b-4abf-b5b5-017452b1250a" providerId="AD" clId="Web-{3CE26467-F614-A453-E231-067C947D2510}" dt="2021-03-09T20:18:27.820" v="12" actId="1076"/>
          <ac:spMkLst>
            <pc:docMk/>
            <pc:sldMk cId="3179156102" sldId="264"/>
            <ac:spMk id="3" creationId="{BEF5E3A8-A7B7-4594-A6D8-2D65974DEEC7}"/>
          </ac:spMkLst>
        </pc:spChg>
      </pc:sldChg>
      <pc:sldChg chg="modSp">
        <pc:chgData name="Sharieff Zayaan" userId="S::zsharieff@tarbiyahacademy.org::2d814904-663b-4abf-b5b5-017452b1250a" providerId="AD" clId="Web-{3CE26467-F614-A453-E231-067C947D2510}" dt="2021-03-09T20:18:04.693" v="9" actId="20577"/>
        <pc:sldMkLst>
          <pc:docMk/>
          <pc:sldMk cId="1150740621" sldId="265"/>
        </pc:sldMkLst>
        <pc:spChg chg="mod">
          <ac:chgData name="Sharieff Zayaan" userId="S::zsharieff@tarbiyahacademy.org::2d814904-663b-4abf-b5b5-017452b1250a" providerId="AD" clId="Web-{3CE26467-F614-A453-E231-067C947D2510}" dt="2021-03-09T20:18:04.693" v="9" actId="20577"/>
          <ac:spMkLst>
            <pc:docMk/>
            <pc:sldMk cId="1150740621" sldId="265"/>
            <ac:spMk id="2" creationId="{D7F0DAEB-5C00-4A05-8623-2C549F4C109D}"/>
          </ac:spMkLst>
        </pc:spChg>
      </pc:sldChg>
    </pc:docChg>
  </pc:docChgLst>
  <pc:docChgLst>
    <pc:chgData name="Saira Ali" userId="S::sairaali@tarbiyahacademy.org::035ea57f-0094-44fc-bf25-e0202051fb14" providerId="AD" clId="Web-{FAC0B5B7-13D6-6471-DA91-1E42DF0B03DC}"/>
    <pc:docChg chg="modSld">
      <pc:chgData name="Saira Ali" userId="S::sairaali@tarbiyahacademy.org::035ea57f-0094-44fc-bf25-e0202051fb14" providerId="AD" clId="Web-{FAC0B5B7-13D6-6471-DA91-1E42DF0B03DC}" dt="2021-03-12T14:24:31.738" v="36"/>
      <pc:docMkLst>
        <pc:docMk/>
      </pc:docMkLst>
      <pc:sldChg chg="modNotes">
        <pc:chgData name="Saira Ali" userId="S::sairaali@tarbiyahacademy.org::035ea57f-0094-44fc-bf25-e0202051fb14" providerId="AD" clId="Web-{FAC0B5B7-13D6-6471-DA91-1E42DF0B03DC}" dt="2021-03-12T14:24:31.738" v="36"/>
        <pc:sldMkLst>
          <pc:docMk/>
          <pc:sldMk cId="109857222" sldId="256"/>
        </pc:sldMkLst>
      </pc:sldChg>
      <pc:sldChg chg="modSp">
        <pc:chgData name="Saira Ali" userId="S::sairaali@tarbiyahacademy.org::035ea57f-0094-44fc-bf25-e0202051fb14" providerId="AD" clId="Web-{FAC0B5B7-13D6-6471-DA91-1E42DF0B03DC}" dt="2021-03-11T17:34:37.444" v="8" actId="20577"/>
        <pc:sldMkLst>
          <pc:docMk/>
          <pc:sldMk cId="4159152300" sldId="263"/>
        </pc:sldMkLst>
        <pc:spChg chg="mod">
          <ac:chgData name="Saira Ali" userId="S::sairaali@tarbiyahacademy.org::035ea57f-0094-44fc-bf25-e0202051fb14" providerId="AD" clId="Web-{FAC0B5B7-13D6-6471-DA91-1E42DF0B03DC}" dt="2021-03-11T17:34:37.444" v="8" actId="20577"/>
          <ac:spMkLst>
            <pc:docMk/>
            <pc:sldMk cId="4159152300" sldId="263"/>
            <ac:spMk id="6" creationId="{362402BE-B8AA-45D8-93E9-1543707E6646}"/>
          </ac:spMkLst>
        </pc:spChg>
      </pc:sldChg>
      <pc:sldChg chg="modNotes">
        <pc:chgData name="Saira Ali" userId="S::sairaali@tarbiyahacademy.org::035ea57f-0094-44fc-bf25-e0202051fb14" providerId="AD" clId="Web-{FAC0B5B7-13D6-6471-DA91-1E42DF0B03DC}" dt="2021-03-11T19:33:16.372" v="34"/>
        <pc:sldMkLst>
          <pc:docMk/>
          <pc:sldMk cId="1690671924" sldId="277"/>
        </pc:sldMkLst>
      </pc:sldChg>
    </pc:docChg>
  </pc:docChgLst>
  <pc:docChgLst>
    <pc:chgData name="Zahra Yousuf" userId="S::zyousuf@tarbiyahacademy.org::1d90c294-155a-4650-badf-88fc1b5481bd" providerId="AD" clId="Web-{ED4C06EF-854E-DB79-B0FA-C0664DD9C6FD}"/>
    <pc:docChg chg="modSld">
      <pc:chgData name="Zahra Yousuf" userId="S::zyousuf@tarbiyahacademy.org::1d90c294-155a-4650-badf-88fc1b5481bd" providerId="AD" clId="Web-{ED4C06EF-854E-DB79-B0FA-C0664DD9C6FD}" dt="2021-03-11T17:10:25.350" v="171" actId="1076"/>
      <pc:docMkLst>
        <pc:docMk/>
      </pc:docMkLst>
      <pc:sldChg chg="addSp delSp modSp">
        <pc:chgData name="Zahra Yousuf" userId="S::zyousuf@tarbiyahacademy.org::1d90c294-155a-4650-badf-88fc1b5481bd" providerId="AD" clId="Web-{ED4C06EF-854E-DB79-B0FA-C0664DD9C6FD}" dt="2021-03-11T16:00:17.566" v="119" actId="1076"/>
        <pc:sldMkLst>
          <pc:docMk/>
          <pc:sldMk cId="109857222" sldId="256"/>
        </pc:sldMkLst>
        <pc:spChg chg="add mod">
          <ac:chgData name="Zahra Yousuf" userId="S::zyousuf@tarbiyahacademy.org::1d90c294-155a-4650-badf-88fc1b5481bd" providerId="AD" clId="Web-{ED4C06EF-854E-DB79-B0FA-C0664DD9C6FD}" dt="2021-03-11T15:54:03.573" v="23" actId="14100"/>
          <ac:spMkLst>
            <pc:docMk/>
            <pc:sldMk cId="109857222" sldId="256"/>
            <ac:spMk id="4" creationId="{1D38440C-1AFD-4366-9AB6-0252D36CBBCF}"/>
          </ac:spMkLst>
        </pc:spChg>
        <pc:spChg chg="add mod">
          <ac:chgData name="Zahra Yousuf" userId="S::zyousuf@tarbiyahacademy.org::1d90c294-155a-4650-badf-88fc1b5481bd" providerId="AD" clId="Web-{ED4C06EF-854E-DB79-B0FA-C0664DD9C6FD}" dt="2021-03-11T15:57:26.093" v="41" actId="1076"/>
          <ac:spMkLst>
            <pc:docMk/>
            <pc:sldMk cId="109857222" sldId="256"/>
            <ac:spMk id="6" creationId="{88B0A73D-5F89-4712-8754-CAD1EA149417}"/>
          </ac:spMkLst>
        </pc:spChg>
        <pc:spChg chg="add mod">
          <ac:chgData name="Zahra Yousuf" userId="S::zyousuf@tarbiyahacademy.org::1d90c294-155a-4650-badf-88fc1b5481bd" providerId="AD" clId="Web-{ED4C06EF-854E-DB79-B0FA-C0664DD9C6FD}" dt="2021-03-11T16:00:17.566" v="119" actId="1076"/>
          <ac:spMkLst>
            <pc:docMk/>
            <pc:sldMk cId="109857222" sldId="256"/>
            <ac:spMk id="9" creationId="{1C2B1935-F8A9-4AAD-8B6D-36CC1DB86904}"/>
          </ac:spMkLst>
        </pc:spChg>
        <pc:spChg chg="del mod">
          <ac:chgData name="Zahra Yousuf" userId="S::zyousuf@tarbiyahacademy.org::1d90c294-155a-4650-badf-88fc1b5481bd" providerId="AD" clId="Web-{ED4C06EF-854E-DB79-B0FA-C0664DD9C6FD}" dt="2021-03-11T15:57:58.781" v="50"/>
          <ac:spMkLst>
            <pc:docMk/>
            <pc:sldMk cId="109857222" sldId="256"/>
            <ac:spMk id="14" creationId="{45503779-8B9D-49F6-89A4-A924023F31EE}"/>
          </ac:spMkLst>
        </pc:spChg>
        <pc:picChg chg="add del mod">
          <ac:chgData name="Zahra Yousuf" userId="S::zyousuf@tarbiyahacademy.org::1d90c294-155a-4650-badf-88fc1b5481bd" providerId="AD" clId="Web-{ED4C06EF-854E-DB79-B0FA-C0664DD9C6FD}" dt="2021-03-11T15:54:14.120" v="27"/>
          <ac:picMkLst>
            <pc:docMk/>
            <pc:sldMk cId="109857222" sldId="256"/>
            <ac:picMk id="3" creationId="{5081D2E1-BCE8-43FB-9936-56664EBE97E6}"/>
          </ac:picMkLst>
        </pc:picChg>
        <pc:picChg chg="add del mod">
          <ac:chgData name="Zahra Yousuf" userId="S::zyousuf@tarbiyahacademy.org::1d90c294-155a-4650-badf-88fc1b5481bd" providerId="AD" clId="Web-{ED4C06EF-854E-DB79-B0FA-C0664DD9C6FD}" dt="2021-03-11T16:00:13.597" v="118"/>
          <ac:picMkLst>
            <pc:docMk/>
            <pc:sldMk cId="109857222" sldId="256"/>
            <ac:picMk id="5" creationId="{6EBE1CD8-94FF-49D0-A16F-B3CB7BC4EC37}"/>
          </ac:picMkLst>
        </pc:picChg>
      </pc:sldChg>
      <pc:sldChg chg="addSp delSp modSp">
        <pc:chgData name="Zahra Yousuf" userId="S::zyousuf@tarbiyahacademy.org::1d90c294-155a-4650-badf-88fc1b5481bd" providerId="AD" clId="Web-{ED4C06EF-854E-DB79-B0FA-C0664DD9C6FD}" dt="2021-03-11T16:03:37.508" v="122" actId="1076"/>
        <pc:sldMkLst>
          <pc:docMk/>
          <pc:sldMk cId="2678523552" sldId="259"/>
        </pc:sldMkLst>
        <pc:picChg chg="mod">
          <ac:chgData name="Zahra Yousuf" userId="S::zyousuf@tarbiyahacademy.org::1d90c294-155a-4650-badf-88fc1b5481bd" providerId="AD" clId="Web-{ED4C06EF-854E-DB79-B0FA-C0664DD9C6FD}" dt="2021-03-11T16:03:37.508" v="122" actId="1076"/>
          <ac:picMkLst>
            <pc:docMk/>
            <pc:sldMk cId="2678523552" sldId="259"/>
            <ac:picMk id="2" creationId="{5077FC9D-0508-44E3-BBAF-792F112DE62D}"/>
          </ac:picMkLst>
        </pc:picChg>
        <pc:picChg chg="add del mod">
          <ac:chgData name="Zahra Yousuf" userId="S::zyousuf@tarbiyahacademy.org::1d90c294-155a-4650-badf-88fc1b5481bd" providerId="AD" clId="Web-{ED4C06EF-854E-DB79-B0FA-C0664DD9C6FD}" dt="2021-03-11T16:03:33.414" v="121"/>
          <ac:picMkLst>
            <pc:docMk/>
            <pc:sldMk cId="2678523552" sldId="259"/>
            <ac:picMk id="4" creationId="{9B364996-6FED-47E4-8799-04AD46FDF433}"/>
          </ac:picMkLst>
        </pc:picChg>
      </pc:sldChg>
      <pc:sldChg chg="addSp delSp modSp">
        <pc:chgData name="Zahra Yousuf" userId="S::zyousuf@tarbiyahacademy.org::1d90c294-155a-4650-badf-88fc1b5481bd" providerId="AD" clId="Web-{ED4C06EF-854E-DB79-B0FA-C0664DD9C6FD}" dt="2021-03-11T17:10:25.350" v="171" actId="1076"/>
        <pc:sldMkLst>
          <pc:docMk/>
          <pc:sldMk cId="4226448089" sldId="278"/>
        </pc:sldMkLst>
        <pc:spChg chg="mod">
          <ac:chgData name="Zahra Yousuf" userId="S::zyousuf@tarbiyahacademy.org::1d90c294-155a-4650-badf-88fc1b5481bd" providerId="AD" clId="Web-{ED4C06EF-854E-DB79-B0FA-C0664DD9C6FD}" dt="2021-03-11T15:33:11.483" v="16" actId="1076"/>
          <ac:spMkLst>
            <pc:docMk/>
            <pc:sldMk cId="4226448089" sldId="278"/>
            <ac:spMk id="3" creationId="{FCB87E1B-5C7B-4E4A-951D-FAD9B38FA554}"/>
          </ac:spMkLst>
        </pc:spChg>
        <pc:spChg chg="mod">
          <ac:chgData name="Zahra Yousuf" userId="S::zyousuf@tarbiyahacademy.org::1d90c294-155a-4650-badf-88fc1b5481bd" providerId="AD" clId="Web-{ED4C06EF-854E-DB79-B0FA-C0664DD9C6FD}" dt="2021-03-11T15:33:00.717" v="15" actId="1076"/>
          <ac:spMkLst>
            <pc:docMk/>
            <pc:sldMk cId="4226448089" sldId="278"/>
            <ac:spMk id="4" creationId="{684D737C-5442-48DA-A6CB-BE7D09503390}"/>
          </ac:spMkLst>
        </pc:spChg>
        <pc:spChg chg="add mod">
          <ac:chgData name="Zahra Yousuf" userId="S::zyousuf@tarbiyahacademy.org::1d90c294-155a-4650-badf-88fc1b5481bd" providerId="AD" clId="Web-{ED4C06EF-854E-DB79-B0FA-C0664DD9C6FD}" dt="2021-03-11T17:08:07.175" v="147" actId="1076"/>
          <ac:spMkLst>
            <pc:docMk/>
            <pc:sldMk cId="4226448089" sldId="278"/>
            <ac:spMk id="6" creationId="{8CBC4ABB-A01E-4FB5-A56E-81526C4965B6}"/>
          </ac:spMkLst>
        </pc:spChg>
        <pc:spChg chg="mod">
          <ac:chgData name="Zahra Yousuf" userId="S::zyousuf@tarbiyahacademy.org::1d90c294-155a-4650-badf-88fc1b5481bd" providerId="AD" clId="Web-{ED4C06EF-854E-DB79-B0FA-C0664DD9C6FD}" dt="2021-03-11T15:32:50.216" v="13" actId="1076"/>
          <ac:spMkLst>
            <pc:docMk/>
            <pc:sldMk cId="4226448089" sldId="278"/>
            <ac:spMk id="7" creationId="{694C1C9C-8B44-4CC6-9770-6E47208D0DAC}"/>
          </ac:spMkLst>
        </pc:spChg>
        <pc:spChg chg="mod">
          <ac:chgData name="Zahra Yousuf" userId="S::zyousuf@tarbiyahacademy.org::1d90c294-155a-4650-badf-88fc1b5481bd" providerId="AD" clId="Web-{ED4C06EF-854E-DB79-B0FA-C0664DD9C6FD}" dt="2021-03-11T15:32:56.967" v="14" actId="1076"/>
          <ac:spMkLst>
            <pc:docMk/>
            <pc:sldMk cId="4226448089" sldId="278"/>
            <ac:spMk id="8" creationId="{FD9A6316-CB52-447B-99EA-898B037B4FBD}"/>
          </ac:spMkLst>
        </pc:spChg>
        <pc:spChg chg="add mod">
          <ac:chgData name="Zahra Yousuf" userId="S::zyousuf@tarbiyahacademy.org::1d90c294-155a-4650-badf-88fc1b5481bd" providerId="AD" clId="Web-{ED4C06EF-854E-DB79-B0FA-C0664DD9C6FD}" dt="2021-03-11T17:08:46.676" v="155" actId="1076"/>
          <ac:spMkLst>
            <pc:docMk/>
            <pc:sldMk cId="4226448089" sldId="278"/>
            <ac:spMk id="10" creationId="{2FFD5954-2DBD-4A3F-B0DD-8DEE96940551}"/>
          </ac:spMkLst>
        </pc:spChg>
        <pc:spChg chg="add mod">
          <ac:chgData name="Zahra Yousuf" userId="S::zyousuf@tarbiyahacademy.org::1d90c294-155a-4650-badf-88fc1b5481bd" providerId="AD" clId="Web-{ED4C06EF-854E-DB79-B0FA-C0664DD9C6FD}" dt="2021-03-11T17:09:41.755" v="164" actId="1076"/>
          <ac:spMkLst>
            <pc:docMk/>
            <pc:sldMk cId="4226448089" sldId="278"/>
            <ac:spMk id="11" creationId="{2863D87C-ED86-4079-8D33-42B04F70385B}"/>
          </ac:spMkLst>
        </pc:spChg>
        <pc:spChg chg="del">
          <ac:chgData name="Zahra Yousuf" userId="S::zyousuf@tarbiyahacademy.org::1d90c294-155a-4650-badf-88fc1b5481bd" providerId="AD" clId="Web-{ED4C06EF-854E-DB79-B0FA-C0664DD9C6FD}" dt="2021-03-11T15:29:44.994" v="4"/>
          <ac:spMkLst>
            <pc:docMk/>
            <pc:sldMk cId="4226448089" sldId="278"/>
            <ac:spMk id="11" creationId="{E84930D4-FC90-4926-B271-62C62C9E20E3}"/>
          </ac:spMkLst>
        </pc:spChg>
        <pc:spChg chg="add mod">
          <ac:chgData name="Zahra Yousuf" userId="S::zyousuf@tarbiyahacademy.org::1d90c294-155a-4650-badf-88fc1b5481bd" providerId="AD" clId="Web-{ED4C06EF-854E-DB79-B0FA-C0664DD9C6FD}" dt="2021-03-11T17:10:25.350" v="171" actId="1076"/>
          <ac:spMkLst>
            <pc:docMk/>
            <pc:sldMk cId="4226448089" sldId="278"/>
            <ac:spMk id="12" creationId="{B1010E82-7EC1-4AAD-85C3-B63727154868}"/>
          </ac:spMkLst>
        </pc:spChg>
        <pc:spChg chg="del">
          <ac:chgData name="Zahra Yousuf" userId="S::zyousuf@tarbiyahacademy.org::1d90c294-155a-4650-badf-88fc1b5481bd" providerId="AD" clId="Web-{ED4C06EF-854E-DB79-B0FA-C0664DD9C6FD}" dt="2021-03-11T15:29:49.087" v="5"/>
          <ac:spMkLst>
            <pc:docMk/>
            <pc:sldMk cId="4226448089" sldId="278"/>
            <ac:spMk id="12" creationId="{E779F55A-28BB-4BA8-9FDC-16F8801B5A69}"/>
          </ac:spMkLst>
        </pc:spChg>
        <pc:spChg chg="del mod">
          <ac:chgData name="Zahra Yousuf" userId="S::zyousuf@tarbiyahacademy.org::1d90c294-155a-4650-badf-88fc1b5481bd" providerId="AD" clId="Web-{ED4C06EF-854E-DB79-B0FA-C0664DD9C6FD}" dt="2021-03-11T15:29:55.541" v="7"/>
          <ac:spMkLst>
            <pc:docMk/>
            <pc:sldMk cId="4226448089" sldId="278"/>
            <ac:spMk id="13" creationId="{DF5BDCBC-1B84-4966-98D6-C80A473601DE}"/>
          </ac:spMkLst>
        </pc:spChg>
        <pc:picChg chg="mod">
          <ac:chgData name="Zahra Yousuf" userId="S::zyousuf@tarbiyahacademy.org::1d90c294-155a-4650-badf-88fc1b5481bd" providerId="AD" clId="Web-{ED4C06EF-854E-DB79-B0FA-C0664DD9C6FD}" dt="2021-03-11T15:32:46.341" v="12" actId="1076"/>
          <ac:picMkLst>
            <pc:docMk/>
            <pc:sldMk cId="4226448089" sldId="278"/>
            <ac:picMk id="2" creationId="{EA64D2EC-A036-49FA-891D-5464F62481E1}"/>
          </ac:picMkLst>
        </pc:picChg>
        <pc:picChg chg="del mod">
          <ac:chgData name="Zahra Yousuf" userId="S::zyousuf@tarbiyahacademy.org::1d90c294-155a-4650-badf-88fc1b5481bd" providerId="AD" clId="Web-{ED4C06EF-854E-DB79-B0FA-C0664DD9C6FD}" dt="2021-03-11T17:05:37.265" v="123"/>
          <ac:picMkLst>
            <pc:docMk/>
            <pc:sldMk cId="4226448089" sldId="278"/>
            <ac:picMk id="14" creationId="{95199CE2-B1AF-6641-B1FF-02E1716719F2}"/>
          </ac:picMkLst>
        </pc:picChg>
      </pc:sldChg>
      <pc:sldChg chg="delSp">
        <pc:chgData name="Zahra Yousuf" userId="S::zyousuf@tarbiyahacademy.org::1d90c294-155a-4650-badf-88fc1b5481bd" providerId="AD" clId="Web-{ED4C06EF-854E-DB79-B0FA-C0664DD9C6FD}" dt="2021-03-11T15:29:04.524" v="2"/>
        <pc:sldMkLst>
          <pc:docMk/>
          <pc:sldMk cId="1892767635" sldId="281"/>
        </pc:sldMkLst>
        <pc:picChg chg="del">
          <ac:chgData name="Zahra Yousuf" userId="S::zyousuf@tarbiyahacademy.org::1d90c294-155a-4650-badf-88fc1b5481bd" providerId="AD" clId="Web-{ED4C06EF-854E-DB79-B0FA-C0664DD9C6FD}" dt="2021-03-11T15:28:30.258" v="1"/>
          <ac:picMkLst>
            <pc:docMk/>
            <pc:sldMk cId="1892767635" sldId="281"/>
            <ac:picMk id="9" creationId="{2E4131DA-C273-40DC-A046-13EF7CC589E1}"/>
          </ac:picMkLst>
        </pc:picChg>
        <pc:picChg chg="del">
          <ac:chgData name="Zahra Yousuf" userId="S::zyousuf@tarbiyahacademy.org::1d90c294-155a-4650-badf-88fc1b5481bd" providerId="AD" clId="Web-{ED4C06EF-854E-DB79-B0FA-C0664DD9C6FD}" dt="2021-03-11T15:29:04.524" v="2"/>
          <ac:picMkLst>
            <pc:docMk/>
            <pc:sldMk cId="1892767635" sldId="281"/>
            <ac:picMk id="11" creationId="{1D49A872-EDC7-455D-A755-E008203B613B}"/>
          </ac:picMkLst>
        </pc:picChg>
      </pc:sldChg>
    </pc:docChg>
  </pc:docChgLst>
  <pc:docChgLst>
    <pc:chgData name="Zahra Yousuf" userId="S::zyousuf@tarbiyahacademy.org::1d90c294-155a-4650-badf-88fc1b5481bd" providerId="AD" clId="Web-{1998C33C-2E2B-99E7-7CAC-7C89EA6B441E}"/>
    <pc:docChg chg="addSld modSld sldOrd">
      <pc:chgData name="Zahra Yousuf" userId="S::zyousuf@tarbiyahacademy.org::1d90c294-155a-4650-badf-88fc1b5481bd" providerId="AD" clId="Web-{1998C33C-2E2B-99E7-7CAC-7C89EA6B441E}" dt="2021-03-12T18:00:03.654" v="525" actId="1076"/>
      <pc:docMkLst>
        <pc:docMk/>
      </pc:docMkLst>
      <pc:sldChg chg="addSp delSp modSp">
        <pc:chgData name="Zahra Yousuf" userId="S::zyousuf@tarbiyahacademy.org::1d90c294-155a-4650-badf-88fc1b5481bd" providerId="AD" clId="Web-{1998C33C-2E2B-99E7-7CAC-7C89EA6B441E}" dt="2021-03-11T21:22:16.180" v="366" actId="1076"/>
        <pc:sldMkLst>
          <pc:docMk/>
          <pc:sldMk cId="2256624429" sldId="261"/>
        </pc:sldMkLst>
        <pc:spChg chg="mod">
          <ac:chgData name="Zahra Yousuf" userId="S::zyousuf@tarbiyahacademy.org::1d90c294-155a-4650-badf-88fc1b5481bd" providerId="AD" clId="Web-{1998C33C-2E2B-99E7-7CAC-7C89EA6B441E}" dt="2021-03-11T20:38:52.877" v="239" actId="20577"/>
          <ac:spMkLst>
            <pc:docMk/>
            <pc:sldMk cId="2256624429" sldId="261"/>
            <ac:spMk id="3" creationId="{C451A2E0-31D9-4D2F-971B-F50D7271B637}"/>
          </ac:spMkLst>
        </pc:spChg>
        <pc:spChg chg="mod">
          <ac:chgData name="Zahra Yousuf" userId="S::zyousuf@tarbiyahacademy.org::1d90c294-155a-4650-badf-88fc1b5481bd" providerId="AD" clId="Web-{1998C33C-2E2B-99E7-7CAC-7C89EA6B441E}" dt="2021-03-11T20:38:18.064" v="231" actId="20577"/>
          <ac:spMkLst>
            <pc:docMk/>
            <pc:sldMk cId="2256624429" sldId="261"/>
            <ac:spMk id="4" creationId="{D32C5D0D-ABA8-478D-86B1-9D5F03F49721}"/>
          </ac:spMkLst>
        </pc:spChg>
        <pc:spChg chg="del mod">
          <ac:chgData name="Zahra Yousuf" userId="S::zyousuf@tarbiyahacademy.org::1d90c294-155a-4650-badf-88fc1b5481bd" providerId="AD" clId="Web-{1998C33C-2E2B-99E7-7CAC-7C89EA6B441E}" dt="2021-03-11T20:38:10.626" v="229"/>
          <ac:spMkLst>
            <pc:docMk/>
            <pc:sldMk cId="2256624429" sldId="261"/>
            <ac:spMk id="5" creationId="{E0A959C3-6436-48DC-A011-4EAB9CA51836}"/>
          </ac:spMkLst>
        </pc:spChg>
        <pc:spChg chg="add mod">
          <ac:chgData name="Zahra Yousuf" userId="S::zyousuf@tarbiyahacademy.org::1d90c294-155a-4650-badf-88fc1b5481bd" providerId="AD" clId="Web-{1998C33C-2E2B-99E7-7CAC-7C89EA6B441E}" dt="2021-03-11T21:05:44.838" v="278" actId="20577"/>
          <ac:spMkLst>
            <pc:docMk/>
            <pc:sldMk cId="2256624429" sldId="261"/>
            <ac:spMk id="6" creationId="{0434B3CE-3A50-493A-A8DC-61AB934D7EF1}"/>
          </ac:spMkLst>
        </pc:spChg>
        <pc:spChg chg="add mod">
          <ac:chgData name="Zahra Yousuf" userId="S::zyousuf@tarbiyahacademy.org::1d90c294-155a-4650-badf-88fc1b5481bd" providerId="AD" clId="Web-{1998C33C-2E2B-99E7-7CAC-7C89EA6B441E}" dt="2021-03-11T20:38:30.236" v="234" actId="20577"/>
          <ac:spMkLst>
            <pc:docMk/>
            <pc:sldMk cId="2256624429" sldId="261"/>
            <ac:spMk id="7" creationId="{45012D4E-13E7-4989-91FF-5941A0B435D6}"/>
          </ac:spMkLst>
        </pc:spChg>
        <pc:spChg chg="add mod">
          <ac:chgData name="Zahra Yousuf" userId="S::zyousuf@tarbiyahacademy.org::1d90c294-155a-4650-badf-88fc1b5481bd" providerId="AD" clId="Web-{1998C33C-2E2B-99E7-7CAC-7C89EA6B441E}" dt="2021-03-11T20:38:41.752" v="237" actId="20577"/>
          <ac:spMkLst>
            <pc:docMk/>
            <pc:sldMk cId="2256624429" sldId="261"/>
            <ac:spMk id="8" creationId="{5614F8E1-C7FA-486D-BB5F-A4D4EA4084AC}"/>
          </ac:spMkLst>
        </pc:spChg>
        <pc:spChg chg="add mod">
          <ac:chgData name="Zahra Yousuf" userId="S::zyousuf@tarbiyahacademy.org::1d90c294-155a-4650-badf-88fc1b5481bd" providerId="AD" clId="Web-{1998C33C-2E2B-99E7-7CAC-7C89EA6B441E}" dt="2021-03-11T20:38:35.736" v="236" actId="20577"/>
          <ac:spMkLst>
            <pc:docMk/>
            <pc:sldMk cId="2256624429" sldId="261"/>
            <ac:spMk id="9" creationId="{D299387E-4202-4EBD-A3DD-69A047DCED59}"/>
          </ac:spMkLst>
        </pc:spChg>
        <pc:spChg chg="add mod">
          <ac:chgData name="Zahra Yousuf" userId="S::zyousuf@tarbiyahacademy.org::1d90c294-155a-4650-badf-88fc1b5481bd" providerId="AD" clId="Web-{1998C33C-2E2B-99E7-7CAC-7C89EA6B441E}" dt="2021-03-11T20:40:22.316" v="261" actId="20577"/>
          <ac:spMkLst>
            <pc:docMk/>
            <pc:sldMk cId="2256624429" sldId="261"/>
            <ac:spMk id="10" creationId="{CDC79E0A-E19C-46F1-802E-BDA54A55040F}"/>
          </ac:spMkLst>
        </pc:spChg>
        <pc:spChg chg="add mod">
          <ac:chgData name="Zahra Yousuf" userId="S::zyousuf@tarbiyahacademy.org::1d90c294-155a-4650-badf-88fc1b5481bd" providerId="AD" clId="Web-{1998C33C-2E2B-99E7-7CAC-7C89EA6B441E}" dt="2021-03-11T20:59:34.645" v="277" actId="1076"/>
          <ac:spMkLst>
            <pc:docMk/>
            <pc:sldMk cId="2256624429" sldId="261"/>
            <ac:spMk id="11" creationId="{C880DA04-EEA3-46F4-B861-80256CDF9A37}"/>
          </ac:spMkLst>
        </pc:spChg>
        <pc:spChg chg="add mod">
          <ac:chgData name="Zahra Yousuf" userId="S::zyousuf@tarbiyahacademy.org::1d90c294-155a-4650-badf-88fc1b5481bd" providerId="AD" clId="Web-{1998C33C-2E2B-99E7-7CAC-7C89EA6B441E}" dt="2021-03-11T21:08:09.168" v="288" actId="20577"/>
          <ac:spMkLst>
            <pc:docMk/>
            <pc:sldMk cId="2256624429" sldId="261"/>
            <ac:spMk id="12" creationId="{D722FB95-B1AA-44D5-AEBB-B96BEB0D54C9}"/>
          </ac:spMkLst>
        </pc:spChg>
        <pc:spChg chg="add mod">
          <ac:chgData name="Zahra Yousuf" userId="S::zyousuf@tarbiyahacademy.org::1d90c294-155a-4650-badf-88fc1b5481bd" providerId="AD" clId="Web-{1998C33C-2E2B-99E7-7CAC-7C89EA6B441E}" dt="2021-03-11T21:08:37.887" v="294" actId="1076"/>
          <ac:spMkLst>
            <pc:docMk/>
            <pc:sldMk cId="2256624429" sldId="261"/>
            <ac:spMk id="13" creationId="{A72A48D9-470E-420D-99D0-FA374C024DF7}"/>
          </ac:spMkLst>
        </pc:spChg>
        <pc:spChg chg="add mod">
          <ac:chgData name="Zahra Yousuf" userId="S::zyousuf@tarbiyahacademy.org::1d90c294-155a-4650-badf-88fc1b5481bd" providerId="AD" clId="Web-{1998C33C-2E2B-99E7-7CAC-7C89EA6B441E}" dt="2021-03-11T21:09:28.185" v="300" actId="1076"/>
          <ac:spMkLst>
            <pc:docMk/>
            <pc:sldMk cId="2256624429" sldId="261"/>
            <ac:spMk id="14" creationId="{6BB3FA7D-A5E1-4A2B-8836-9EDECD751206}"/>
          </ac:spMkLst>
        </pc:spChg>
        <pc:spChg chg="add mod">
          <ac:chgData name="Zahra Yousuf" userId="S::zyousuf@tarbiyahacademy.org::1d90c294-155a-4650-badf-88fc1b5481bd" providerId="AD" clId="Web-{1998C33C-2E2B-99E7-7CAC-7C89EA6B441E}" dt="2021-03-11T21:09:53.076" v="305" actId="1076"/>
          <ac:spMkLst>
            <pc:docMk/>
            <pc:sldMk cId="2256624429" sldId="261"/>
            <ac:spMk id="15" creationId="{721B24E3-5ED6-48F8-BA7E-95BE1AD1CB47}"/>
          </ac:spMkLst>
        </pc:spChg>
        <pc:spChg chg="add mod">
          <ac:chgData name="Zahra Yousuf" userId="S::zyousuf@tarbiyahacademy.org::1d90c294-155a-4650-badf-88fc1b5481bd" providerId="AD" clId="Web-{1998C33C-2E2B-99E7-7CAC-7C89EA6B441E}" dt="2021-03-11T21:10:23.170" v="310" actId="1076"/>
          <ac:spMkLst>
            <pc:docMk/>
            <pc:sldMk cId="2256624429" sldId="261"/>
            <ac:spMk id="16" creationId="{615127A0-A612-4969-9672-BBE2CB80587F}"/>
          </ac:spMkLst>
        </pc:spChg>
        <pc:spChg chg="add mod">
          <ac:chgData name="Zahra Yousuf" userId="S::zyousuf@tarbiyahacademy.org::1d90c294-155a-4650-badf-88fc1b5481bd" providerId="AD" clId="Web-{1998C33C-2E2B-99E7-7CAC-7C89EA6B441E}" dt="2021-03-11T21:10:44.217" v="315" actId="1076"/>
          <ac:spMkLst>
            <pc:docMk/>
            <pc:sldMk cId="2256624429" sldId="261"/>
            <ac:spMk id="17" creationId="{3CAE598A-D5C1-4D0B-B5AA-34D8DF153F93}"/>
          </ac:spMkLst>
        </pc:spChg>
        <pc:spChg chg="add mod">
          <ac:chgData name="Zahra Yousuf" userId="S::zyousuf@tarbiyahacademy.org::1d90c294-155a-4650-badf-88fc1b5481bd" providerId="AD" clId="Web-{1998C33C-2E2B-99E7-7CAC-7C89EA6B441E}" dt="2021-03-11T21:11:22.296" v="332" actId="1076"/>
          <ac:spMkLst>
            <pc:docMk/>
            <pc:sldMk cId="2256624429" sldId="261"/>
            <ac:spMk id="18" creationId="{5DB74D6B-E999-4B75-A4A0-7D271F1887AC}"/>
          </ac:spMkLst>
        </pc:spChg>
        <pc:spChg chg="add mod">
          <ac:chgData name="Zahra Yousuf" userId="S::zyousuf@tarbiyahacademy.org::1d90c294-155a-4650-badf-88fc1b5481bd" providerId="AD" clId="Web-{1998C33C-2E2B-99E7-7CAC-7C89EA6B441E}" dt="2021-03-11T21:20:05.772" v="338" actId="1076"/>
          <ac:spMkLst>
            <pc:docMk/>
            <pc:sldMk cId="2256624429" sldId="261"/>
            <ac:spMk id="20" creationId="{DD2DAEDC-09DE-43D0-AD45-C6F170C58ED7}"/>
          </ac:spMkLst>
        </pc:spChg>
        <pc:spChg chg="add mod">
          <ac:chgData name="Zahra Yousuf" userId="S::zyousuf@tarbiyahacademy.org::1d90c294-155a-4650-badf-88fc1b5481bd" providerId="AD" clId="Web-{1998C33C-2E2B-99E7-7CAC-7C89EA6B441E}" dt="2021-03-11T21:20:41.835" v="345" actId="14100"/>
          <ac:spMkLst>
            <pc:docMk/>
            <pc:sldMk cId="2256624429" sldId="261"/>
            <ac:spMk id="21" creationId="{DBFBB653-4D0E-4FCA-A058-897F54B2A728}"/>
          </ac:spMkLst>
        </pc:spChg>
        <pc:spChg chg="add mod">
          <ac:chgData name="Zahra Yousuf" userId="S::zyousuf@tarbiyahacademy.org::1d90c294-155a-4650-badf-88fc1b5481bd" providerId="AD" clId="Web-{1998C33C-2E2B-99E7-7CAC-7C89EA6B441E}" dt="2021-03-11T21:21:07.538" v="350" actId="1076"/>
          <ac:spMkLst>
            <pc:docMk/>
            <pc:sldMk cId="2256624429" sldId="261"/>
            <ac:spMk id="22" creationId="{75E02B2F-EDFB-4A69-B9D1-B198C0F10554}"/>
          </ac:spMkLst>
        </pc:spChg>
        <pc:spChg chg="add mod">
          <ac:chgData name="Zahra Yousuf" userId="S::zyousuf@tarbiyahacademy.org::1d90c294-155a-4650-badf-88fc1b5481bd" providerId="AD" clId="Web-{1998C33C-2E2B-99E7-7CAC-7C89EA6B441E}" dt="2021-03-11T21:21:27.258" v="355" actId="1076"/>
          <ac:spMkLst>
            <pc:docMk/>
            <pc:sldMk cId="2256624429" sldId="261"/>
            <ac:spMk id="23" creationId="{8CFA495F-86FC-4204-AB9F-9978F9416E3C}"/>
          </ac:spMkLst>
        </pc:spChg>
        <pc:spChg chg="add mod">
          <ac:chgData name="Zahra Yousuf" userId="S::zyousuf@tarbiyahacademy.org::1d90c294-155a-4650-badf-88fc1b5481bd" providerId="AD" clId="Web-{1998C33C-2E2B-99E7-7CAC-7C89EA6B441E}" dt="2021-03-11T21:21:47.352" v="360" actId="1076"/>
          <ac:spMkLst>
            <pc:docMk/>
            <pc:sldMk cId="2256624429" sldId="261"/>
            <ac:spMk id="24" creationId="{ACD3CCDA-A5AD-4EFF-93F7-8CF6E5B3A9DF}"/>
          </ac:spMkLst>
        </pc:spChg>
        <pc:spChg chg="add mod">
          <ac:chgData name="Zahra Yousuf" userId="S::zyousuf@tarbiyahacademy.org::1d90c294-155a-4650-badf-88fc1b5481bd" providerId="AD" clId="Web-{1998C33C-2E2B-99E7-7CAC-7C89EA6B441E}" dt="2021-03-11T21:22:16.180" v="366" actId="1076"/>
          <ac:spMkLst>
            <pc:docMk/>
            <pc:sldMk cId="2256624429" sldId="261"/>
            <ac:spMk id="25" creationId="{6AA8A9F3-E098-4FE7-9C39-6CA2C9164C80}"/>
          </ac:spMkLst>
        </pc:spChg>
      </pc:sldChg>
      <pc:sldChg chg="modSp">
        <pc:chgData name="Zahra Yousuf" userId="S::zyousuf@tarbiyahacademy.org::1d90c294-155a-4650-badf-88fc1b5481bd" providerId="AD" clId="Web-{1998C33C-2E2B-99E7-7CAC-7C89EA6B441E}" dt="2021-03-12T18:00:03.654" v="525" actId="1076"/>
        <pc:sldMkLst>
          <pc:docMk/>
          <pc:sldMk cId="4226448089" sldId="278"/>
        </pc:sldMkLst>
        <pc:spChg chg="mod">
          <ac:chgData name="Zahra Yousuf" userId="S::zyousuf@tarbiyahacademy.org::1d90c294-155a-4650-badf-88fc1b5481bd" providerId="AD" clId="Web-{1998C33C-2E2B-99E7-7CAC-7C89EA6B441E}" dt="2021-03-12T18:00:03.654" v="525" actId="1076"/>
          <ac:spMkLst>
            <pc:docMk/>
            <pc:sldMk cId="4226448089" sldId="278"/>
            <ac:spMk id="6" creationId="{8CBC4ABB-A01E-4FB5-A56E-81526C4965B6}"/>
          </ac:spMkLst>
        </pc:spChg>
      </pc:sldChg>
      <pc:sldChg chg="addSp delSp modSp new ord">
        <pc:chgData name="Zahra Yousuf" userId="S::zyousuf@tarbiyahacademy.org::1d90c294-155a-4650-badf-88fc1b5481bd" providerId="AD" clId="Web-{1998C33C-2E2B-99E7-7CAC-7C89EA6B441E}" dt="2021-03-12T15:12:20.112" v="503" actId="1076"/>
        <pc:sldMkLst>
          <pc:docMk/>
          <pc:sldMk cId="307610254" sldId="282"/>
        </pc:sldMkLst>
        <pc:spChg chg="del">
          <ac:chgData name="Zahra Yousuf" userId="S::zyousuf@tarbiyahacademy.org::1d90c294-155a-4650-badf-88fc1b5481bd" providerId="AD" clId="Web-{1998C33C-2E2B-99E7-7CAC-7C89EA6B441E}" dt="2021-03-12T14:52:02.611" v="403"/>
          <ac:spMkLst>
            <pc:docMk/>
            <pc:sldMk cId="307610254" sldId="282"/>
            <ac:spMk id="2" creationId="{F8A3C93A-4B9D-43DB-9273-D734116C76AE}"/>
          </ac:spMkLst>
        </pc:spChg>
        <pc:spChg chg="add mod">
          <ac:chgData name="Zahra Yousuf" userId="S::zyousuf@tarbiyahacademy.org::1d90c294-155a-4650-badf-88fc1b5481bd" providerId="AD" clId="Web-{1998C33C-2E2B-99E7-7CAC-7C89EA6B441E}" dt="2021-03-12T14:52:20.877" v="405" actId="1076"/>
          <ac:spMkLst>
            <pc:docMk/>
            <pc:sldMk cId="307610254" sldId="282"/>
            <ac:spMk id="4" creationId="{D3C12A72-6E9E-4B20-A884-E9E2C8550993}"/>
          </ac:spMkLst>
        </pc:spChg>
        <pc:spChg chg="add mod">
          <ac:chgData name="Zahra Yousuf" userId="S::zyousuf@tarbiyahacademy.org::1d90c294-155a-4650-badf-88fc1b5481bd" providerId="AD" clId="Web-{1998C33C-2E2B-99E7-7CAC-7C89EA6B441E}" dt="2021-03-12T15:03:18.057" v="465" actId="14100"/>
          <ac:spMkLst>
            <pc:docMk/>
            <pc:sldMk cId="307610254" sldId="282"/>
            <ac:spMk id="7" creationId="{8CB04BFC-7C4E-4BAA-BD95-72E6E11E78BF}"/>
          </ac:spMkLst>
        </pc:spChg>
        <pc:picChg chg="add mod">
          <ac:chgData name="Zahra Yousuf" userId="S::zyousuf@tarbiyahacademy.org::1d90c294-155a-4650-badf-88fc1b5481bd" providerId="AD" clId="Web-{1998C33C-2E2B-99E7-7CAC-7C89EA6B441E}" dt="2021-03-12T14:52:06.314" v="404" actId="1076"/>
          <ac:picMkLst>
            <pc:docMk/>
            <pc:sldMk cId="307610254" sldId="282"/>
            <ac:picMk id="5" creationId="{63C92BA4-6B08-4610-B849-D38C9DA36A3C}"/>
          </ac:picMkLst>
        </pc:picChg>
        <pc:picChg chg="add mod">
          <ac:chgData name="Zahra Yousuf" userId="S::zyousuf@tarbiyahacademy.org::1d90c294-155a-4650-badf-88fc1b5481bd" providerId="AD" clId="Web-{1998C33C-2E2B-99E7-7CAC-7C89EA6B441E}" dt="2021-03-12T15:06:52.748" v="476" actId="1076"/>
          <ac:picMkLst>
            <pc:docMk/>
            <pc:sldMk cId="307610254" sldId="282"/>
            <ac:picMk id="8" creationId="{B738C788-974D-456B-A74C-A5F9A68EDB35}"/>
          </ac:picMkLst>
        </pc:picChg>
        <pc:picChg chg="add del mod">
          <ac:chgData name="Zahra Yousuf" userId="S::zyousuf@tarbiyahacademy.org::1d90c294-155a-4650-badf-88fc1b5481bd" providerId="AD" clId="Web-{1998C33C-2E2B-99E7-7CAC-7C89EA6B441E}" dt="2021-03-12T15:05:19.622" v="471"/>
          <ac:picMkLst>
            <pc:docMk/>
            <pc:sldMk cId="307610254" sldId="282"/>
            <ac:picMk id="9" creationId="{037E857A-54C5-4482-BA05-84CE5DE45248}"/>
          </ac:picMkLst>
        </pc:picChg>
        <pc:picChg chg="add mod">
          <ac:chgData name="Zahra Yousuf" userId="S::zyousuf@tarbiyahacademy.org::1d90c294-155a-4650-badf-88fc1b5481bd" providerId="AD" clId="Web-{1998C33C-2E2B-99E7-7CAC-7C89EA6B441E}" dt="2021-03-12T15:07:08.045" v="478" actId="14100"/>
          <ac:picMkLst>
            <pc:docMk/>
            <pc:sldMk cId="307610254" sldId="282"/>
            <ac:picMk id="10" creationId="{39500AF6-122C-40B3-A48B-E85D05F5C7E7}"/>
          </ac:picMkLst>
        </pc:picChg>
        <pc:picChg chg="add mod">
          <ac:chgData name="Zahra Yousuf" userId="S::zyousuf@tarbiyahacademy.org::1d90c294-155a-4650-badf-88fc1b5481bd" providerId="AD" clId="Web-{1998C33C-2E2B-99E7-7CAC-7C89EA6B441E}" dt="2021-03-12T15:12:20.112" v="503" actId="1076"/>
          <ac:picMkLst>
            <pc:docMk/>
            <pc:sldMk cId="307610254" sldId="282"/>
            <ac:picMk id="11" creationId="{0E6A3E8E-6828-4A8B-80D1-9C875F141A23}"/>
          </ac:picMkLst>
        </pc:picChg>
      </pc:sldChg>
      <pc:sldChg chg="addSp delSp modSp new">
        <pc:chgData name="Zahra Yousuf" userId="S::zyousuf@tarbiyahacademy.org::1d90c294-155a-4650-badf-88fc1b5481bd" providerId="AD" clId="Web-{1998C33C-2E2B-99E7-7CAC-7C89EA6B441E}" dt="2021-03-12T15:32:04.628" v="516" actId="1076"/>
        <pc:sldMkLst>
          <pc:docMk/>
          <pc:sldMk cId="4089025312" sldId="283"/>
        </pc:sldMkLst>
        <pc:spChg chg="del">
          <ac:chgData name="Zahra Yousuf" userId="S::zyousuf@tarbiyahacademy.org::1d90c294-155a-4650-badf-88fc1b5481bd" providerId="AD" clId="Web-{1998C33C-2E2B-99E7-7CAC-7C89EA6B441E}" dt="2021-03-11T20:36:57.422" v="215"/>
          <ac:spMkLst>
            <pc:docMk/>
            <pc:sldMk cId="4089025312" sldId="283"/>
            <ac:spMk id="2" creationId="{47B88BE6-5A18-4791-B311-614418DC84EE}"/>
          </ac:spMkLst>
        </pc:spChg>
        <pc:spChg chg="add mod">
          <ac:chgData name="Zahra Yousuf" userId="S::zyousuf@tarbiyahacademy.org::1d90c294-155a-4650-badf-88fc1b5481bd" providerId="AD" clId="Web-{1998C33C-2E2B-99E7-7CAC-7C89EA6B441E}" dt="2021-03-12T15:32:04.628" v="516" actId="1076"/>
          <ac:spMkLst>
            <pc:docMk/>
            <pc:sldMk cId="4089025312" sldId="283"/>
            <ac:spMk id="2" creationId="{F52B1AD5-28A3-42C4-BCB3-06709EFE4D37}"/>
          </ac:spMkLst>
        </pc:spChg>
        <pc:spChg chg="del">
          <ac:chgData name="Zahra Yousuf" userId="S::zyousuf@tarbiyahacademy.org::1d90c294-155a-4650-badf-88fc1b5481bd" providerId="AD" clId="Web-{1998C33C-2E2B-99E7-7CAC-7C89EA6B441E}" dt="2021-03-11T20:36:59.766" v="216"/>
          <ac:spMkLst>
            <pc:docMk/>
            <pc:sldMk cId="4089025312" sldId="283"/>
            <ac:spMk id="3" creationId="{4A644FA5-3236-4E22-988D-256F031F0BBA}"/>
          </ac:spMkLst>
        </pc:spChg>
        <pc:spChg chg="add mod">
          <ac:chgData name="Zahra Yousuf" userId="S::zyousuf@tarbiyahacademy.org::1d90c294-155a-4650-badf-88fc1b5481bd" providerId="AD" clId="Web-{1998C33C-2E2B-99E7-7CAC-7C89EA6B441E}" dt="2021-03-11T20:38:01.361" v="226" actId="1076"/>
          <ac:spMkLst>
            <pc:docMk/>
            <pc:sldMk cId="4089025312" sldId="283"/>
            <ac:spMk id="8" creationId="{28091850-9E9C-4E05-9791-02B7145E7CCB}"/>
          </ac:spMkLst>
        </pc:spChg>
        <pc:picChg chg="add mod">
          <ac:chgData name="Zahra Yousuf" userId="S::zyousuf@tarbiyahacademy.org::1d90c294-155a-4650-badf-88fc1b5481bd" providerId="AD" clId="Web-{1998C33C-2E2B-99E7-7CAC-7C89EA6B441E}" dt="2021-03-11T20:37:08.782" v="218" actId="1076"/>
          <ac:picMkLst>
            <pc:docMk/>
            <pc:sldMk cId="4089025312" sldId="283"/>
            <ac:picMk id="5" creationId="{1E82462D-E686-4D3E-AEEA-28F9E1FA4BC2}"/>
          </ac:picMkLst>
        </pc:picChg>
        <pc:picChg chg="add del mod">
          <ac:chgData name="Zahra Yousuf" userId="S::zyousuf@tarbiyahacademy.org::1d90c294-155a-4650-badf-88fc1b5481bd" providerId="AD" clId="Web-{1998C33C-2E2B-99E7-7CAC-7C89EA6B441E}" dt="2021-03-11T20:36:49.610" v="213"/>
          <ac:picMkLst>
            <pc:docMk/>
            <pc:sldMk cId="4089025312" sldId="283"/>
            <ac:picMk id="7" creationId="{EE27C698-951A-47EC-972A-26F3BAEFBEA5}"/>
          </ac:picMkLst>
        </pc:picChg>
      </pc:sldChg>
    </pc:docChg>
  </pc:docChgLst>
  <pc:docChgLst>
    <pc:chgData name="Sharieff Zayaan" userId="S::zsharieff@tarbiyahacademy.org::2d814904-663b-4abf-b5b5-017452b1250a" providerId="AD" clId="Web-{0309BC02-4152-FEB9-5EC9-373C8F9B7D96}"/>
    <pc:docChg chg="addSld modSld">
      <pc:chgData name="Sharieff Zayaan" userId="S::zsharieff@tarbiyahacademy.org::2d814904-663b-4abf-b5b5-017452b1250a" providerId="AD" clId="Web-{0309BC02-4152-FEB9-5EC9-373C8F9B7D96}" dt="2021-03-10T16:27:41.741" v="9"/>
      <pc:docMkLst>
        <pc:docMk/>
      </pc:docMkLst>
      <pc:sldChg chg="modTransition">
        <pc:chgData name="Sharieff Zayaan" userId="S::zsharieff@tarbiyahacademy.org::2d814904-663b-4abf-b5b5-017452b1250a" providerId="AD" clId="Web-{0309BC02-4152-FEB9-5EC9-373C8F9B7D96}" dt="2021-03-10T16:27:23.943" v="8"/>
        <pc:sldMkLst>
          <pc:docMk/>
          <pc:sldMk cId="2256624429" sldId="261"/>
        </pc:sldMkLst>
      </pc:sldChg>
      <pc:sldChg chg="addSp delSp modSp new mod modTransition setBg">
        <pc:chgData name="Sharieff Zayaan" userId="S::zsharieff@tarbiyahacademy.org::2d814904-663b-4abf-b5b5-017452b1250a" providerId="AD" clId="Web-{0309BC02-4152-FEB9-5EC9-373C8F9B7D96}" dt="2021-03-10T16:27:41.741" v="9"/>
        <pc:sldMkLst>
          <pc:docMk/>
          <pc:sldMk cId="1892767635" sldId="281"/>
        </pc:sldMkLst>
        <pc:spChg chg="del mod">
          <ac:chgData name="Sharieff Zayaan" userId="S::zsharieff@tarbiyahacademy.org::2d814904-663b-4abf-b5b5-017452b1250a" providerId="AD" clId="Web-{0309BC02-4152-FEB9-5EC9-373C8F9B7D96}" dt="2021-03-10T16:26:17.767" v="6"/>
          <ac:spMkLst>
            <pc:docMk/>
            <pc:sldMk cId="1892767635" sldId="281"/>
            <ac:spMk id="2" creationId="{3B2E67BD-37B0-45CA-8E71-9D88B84C0BE7}"/>
          </ac:spMkLst>
        </pc:spChg>
        <pc:spChg chg="del">
          <ac:chgData name="Sharieff Zayaan" userId="S::zsharieff@tarbiyahacademy.org::2d814904-663b-4abf-b5b5-017452b1250a" providerId="AD" clId="Web-{0309BC02-4152-FEB9-5EC9-373C8F9B7D96}" dt="2021-03-10T16:26:02.298" v="1"/>
          <ac:spMkLst>
            <pc:docMk/>
            <pc:sldMk cId="1892767635" sldId="281"/>
            <ac:spMk id="3" creationId="{69A0FAB5-FA6B-4810-BCD2-30D0F04922D9}"/>
          </ac:spMkLst>
        </pc:spChg>
        <pc:spChg chg="add del">
          <ac:chgData name="Sharieff Zayaan" userId="S::zsharieff@tarbiyahacademy.org::2d814904-663b-4abf-b5b5-017452b1250a" providerId="AD" clId="Web-{0309BC02-4152-FEB9-5EC9-373C8F9B7D96}" dt="2021-03-10T16:26:17.752" v="5"/>
          <ac:spMkLst>
            <pc:docMk/>
            <pc:sldMk cId="1892767635" sldId="281"/>
            <ac:spMk id="8" creationId="{AA129501-CC95-4698-8C42-4F2F1307848F}"/>
          </ac:spMkLst>
        </pc:spChg>
        <pc:spChg chg="add del">
          <ac:chgData name="Sharieff Zayaan" userId="S::zsharieff@tarbiyahacademy.org::2d814904-663b-4abf-b5b5-017452b1250a" providerId="AD" clId="Web-{0309BC02-4152-FEB9-5EC9-373C8F9B7D96}" dt="2021-03-10T16:26:17.752" v="5"/>
          <ac:spMkLst>
            <pc:docMk/>
            <pc:sldMk cId="1892767635" sldId="281"/>
            <ac:spMk id="11" creationId="{AFA67CD3-AB4E-4A7A-BEB8-53C445D8C44E}"/>
          </ac:spMkLst>
        </pc:spChg>
        <pc:spChg chg="add del">
          <ac:chgData name="Sharieff Zayaan" userId="S::zsharieff@tarbiyahacademy.org::2d814904-663b-4abf-b5b5-017452b1250a" providerId="AD" clId="Web-{0309BC02-4152-FEB9-5EC9-373C8F9B7D96}" dt="2021-03-10T16:26:17.752" v="5"/>
          <ac:spMkLst>
            <pc:docMk/>
            <pc:sldMk cId="1892767635" sldId="281"/>
            <ac:spMk id="15" creationId="{339C8D78-A644-462F-B674-F440635E5353}"/>
          </ac:spMkLst>
        </pc:spChg>
        <pc:picChg chg="add mod ord">
          <ac:chgData name="Sharieff Zayaan" userId="S::zsharieff@tarbiyahacademy.org::2d814904-663b-4abf-b5b5-017452b1250a" providerId="AD" clId="Web-{0309BC02-4152-FEB9-5EC9-373C8F9B7D96}" dt="2021-03-10T16:26:17.767" v="6"/>
          <ac:picMkLst>
            <pc:docMk/>
            <pc:sldMk cId="1892767635" sldId="281"/>
            <ac:picMk id="4" creationId="{EBE56021-4A8E-4E9F-8FE5-3F489723B075}"/>
          </ac:picMkLst>
        </pc:picChg>
        <pc:picChg chg="add del">
          <ac:chgData name="Sharieff Zayaan" userId="S::zsharieff@tarbiyahacademy.org::2d814904-663b-4abf-b5b5-017452b1250a" providerId="AD" clId="Web-{0309BC02-4152-FEB9-5EC9-373C8F9B7D96}" dt="2021-03-10T16:26:17.752" v="5"/>
          <ac:picMkLst>
            <pc:docMk/>
            <pc:sldMk cId="1892767635" sldId="281"/>
            <ac:picMk id="13" creationId="{07CF545F-9C2E-4446-97CD-AD92990C2B68}"/>
          </ac:picMkLst>
        </pc:picChg>
      </pc:sldChg>
    </pc:docChg>
  </pc:docChgLst>
  <pc:docChgLst>
    <pc:chgData name="Sharieff Zayaan" userId="S::zsharieff@tarbiyahacademy.org::2d814904-663b-4abf-b5b5-017452b1250a" providerId="AD" clId="Web-{F7A6B29F-40AC-B000-D6A6-D414CD170E7F}"/>
    <pc:docChg chg="delSld modSld sldOrd addMainMaster delMainMaster modMainMaster">
      <pc:chgData name="Sharieff Zayaan" userId="S::zsharieff@tarbiyahacademy.org::2d814904-663b-4abf-b5b5-017452b1250a" providerId="AD" clId="Web-{F7A6B29F-40AC-B000-D6A6-D414CD170E7F}" dt="2021-03-09T19:23:55.236" v="48"/>
      <pc:docMkLst>
        <pc:docMk/>
      </pc:docMkLst>
      <pc:sldChg chg="addSp delSp modSp mod modTransition modClrScheme delDesignElem chgLayout">
        <pc:chgData name="Sharieff Zayaan" userId="S::zsharieff@tarbiyahacademy.org::2d814904-663b-4abf-b5b5-017452b1250a" providerId="AD" clId="Web-{F7A6B29F-40AC-B000-D6A6-D414CD170E7F}" dt="2021-03-09T19:23:46.314" v="47"/>
        <pc:sldMkLst>
          <pc:docMk/>
          <pc:sldMk cId="109857222" sldId="256"/>
        </pc:sldMkLst>
        <pc:spChg chg="mod">
          <ac:chgData name="Sharieff Zayaan" userId="S::zsharieff@tarbiyahacademy.org::2d814904-663b-4abf-b5b5-017452b1250a" providerId="AD" clId="Web-{F7A6B29F-40AC-B000-D6A6-D414CD170E7F}" dt="2021-03-09T19:01:16.809" v="23" actId="1076"/>
          <ac:spMkLst>
            <pc:docMk/>
            <pc:sldMk cId="109857222" sldId="256"/>
            <ac:spMk id="2" creationId="{00000000-0000-0000-0000-000000000000}"/>
          </ac:spMkLst>
        </pc:spChg>
        <pc:spChg chg="mod">
          <ac:chgData name="Sharieff Zayaan" userId="S::zsharieff@tarbiyahacademy.org::2d814904-663b-4abf-b5b5-017452b1250a" providerId="AD" clId="Web-{F7A6B29F-40AC-B000-D6A6-D414CD170E7F}" dt="2021-03-09T19:01:05.621" v="21" actId="1076"/>
          <ac:spMkLst>
            <pc:docMk/>
            <pc:sldMk cId="109857222" sldId="256"/>
            <ac:spMk id="3" creationId="{00000000-0000-0000-0000-000000000000}"/>
          </ac:spMkLst>
        </pc:spChg>
        <pc:spChg chg="del">
          <ac:chgData name="Sharieff Zayaan" userId="S::zsharieff@tarbiyahacademy.org::2d814904-663b-4abf-b5b5-017452b1250a" providerId="AD" clId="Web-{F7A6B29F-40AC-B000-D6A6-D414CD170E7F}" dt="2021-03-09T19:22:33.093" v="42"/>
          <ac:spMkLst>
            <pc:docMk/>
            <pc:sldMk cId="109857222" sldId="256"/>
            <ac:spMk id="75" creationId="{F733538D-5433-42E7-AA08-DC5FDEDA47A7}"/>
          </ac:spMkLst>
        </pc:spChg>
        <pc:grpChg chg="del">
          <ac:chgData name="Sharieff Zayaan" userId="S::zsharieff@tarbiyahacademy.org::2d814904-663b-4abf-b5b5-017452b1250a" providerId="AD" clId="Web-{F7A6B29F-40AC-B000-D6A6-D414CD170E7F}" dt="2021-03-09T19:22:33.093" v="42"/>
          <ac:grpSpMkLst>
            <pc:docMk/>
            <pc:sldMk cId="109857222" sldId="256"/>
            <ac:grpSpMk id="69" creationId="{5066F8AE-A5C7-4B3E-B1DA-D0B624059BED}"/>
          </ac:grpSpMkLst>
        </pc:grpChg>
        <pc:picChg chg="add del mod">
          <ac:chgData name="Sharieff Zayaan" userId="S::zsharieff@tarbiyahacademy.org::2d814904-663b-4abf-b5b5-017452b1250a" providerId="AD" clId="Web-{F7A6B29F-40AC-B000-D6A6-D414CD170E7F}" dt="2021-03-09T19:01:20.793" v="24"/>
          <ac:picMkLst>
            <pc:docMk/>
            <pc:sldMk cId="109857222" sldId="256"/>
            <ac:picMk id="4" creationId="{5E0C0D21-56E3-4A17-BAD0-F210560CD2BE}"/>
          </ac:picMkLst>
        </pc:picChg>
        <pc:picChg chg="mod">
          <ac:chgData name="Sharieff Zayaan" userId="S::zsharieff@tarbiyahacademy.org::2d814904-663b-4abf-b5b5-017452b1250a" providerId="AD" clId="Web-{F7A6B29F-40AC-B000-D6A6-D414CD170E7F}" dt="2021-03-09T18:35:17.751" v="8" actId="1076"/>
          <ac:picMkLst>
            <pc:docMk/>
            <pc:sldMk cId="109857222" sldId="256"/>
            <ac:picMk id="4" creationId="{C4085161-8962-4D1E-9A87-3CCB9F6DE3DE}"/>
          </ac:picMkLst>
        </pc:picChg>
        <pc:picChg chg="mod">
          <ac:chgData name="Sharieff Zayaan" userId="S::zsharieff@tarbiyahacademy.org::2d814904-663b-4abf-b5b5-017452b1250a" providerId="AD" clId="Web-{F7A6B29F-40AC-B000-D6A6-D414CD170E7F}" dt="2021-03-09T19:11:06.106" v="29" actId="1076"/>
          <ac:picMkLst>
            <pc:docMk/>
            <pc:sldMk cId="109857222" sldId="256"/>
            <ac:picMk id="5" creationId="{ADF2CC08-9A32-4779-B8D1-73CEA42F1DDB}"/>
          </ac:picMkLst>
        </pc:picChg>
        <pc:picChg chg="add del mod">
          <ac:chgData name="Sharieff Zayaan" userId="S::zsharieff@tarbiyahacademy.org::2d814904-663b-4abf-b5b5-017452b1250a" providerId="AD" clId="Web-{F7A6B29F-40AC-B000-D6A6-D414CD170E7F}" dt="2021-03-09T19:01:48.419" v="28"/>
          <ac:picMkLst>
            <pc:docMk/>
            <pc:sldMk cId="109857222" sldId="256"/>
            <ac:picMk id="9" creationId="{B0E0A779-2FA7-4A64-9E7C-DEE77BB58A05}"/>
          </ac:picMkLst>
        </pc:picChg>
      </pc:sldChg>
      <pc:sldChg chg="addSp modSp mod modClrScheme chgLayout">
        <pc:chgData name="Sharieff Zayaan" userId="S::zsharieff@tarbiyahacademy.org::2d814904-663b-4abf-b5b5-017452b1250a" providerId="AD" clId="Web-{F7A6B29F-40AC-B000-D6A6-D414CD170E7F}" dt="2021-03-09T19:23:55.236" v="48"/>
        <pc:sldMkLst>
          <pc:docMk/>
          <pc:sldMk cId="1216655410" sldId="257"/>
        </pc:sldMkLst>
        <pc:spChg chg="mod ord">
          <ac:chgData name="Sharieff Zayaan" userId="S::zsharieff@tarbiyahacademy.org::2d814904-663b-4abf-b5b5-017452b1250a" providerId="AD" clId="Web-{F7A6B29F-40AC-B000-D6A6-D414CD170E7F}" dt="2021-03-09T19:23:55.236" v="48"/>
          <ac:spMkLst>
            <pc:docMk/>
            <pc:sldMk cId="1216655410" sldId="257"/>
            <ac:spMk id="3" creationId="{E9DED18B-0415-4312-A389-B30F0A7B0158}"/>
          </ac:spMkLst>
        </pc:spChg>
        <pc:spChg chg="mod ord">
          <ac:chgData name="Sharieff Zayaan" userId="S::zsharieff@tarbiyahacademy.org::2d814904-663b-4abf-b5b5-017452b1250a" providerId="AD" clId="Web-{F7A6B29F-40AC-B000-D6A6-D414CD170E7F}" dt="2021-03-09T19:23:55.236" v="48"/>
          <ac:spMkLst>
            <pc:docMk/>
            <pc:sldMk cId="1216655410" sldId="257"/>
            <ac:spMk id="10" creationId="{3FA1DE49-4C71-4F5D-AAEA-5783AE336B86}"/>
          </ac:spMkLst>
        </pc:spChg>
        <pc:spChg chg="add">
          <ac:chgData name="Sharieff Zayaan" userId="S::zsharieff@tarbiyahacademy.org::2d814904-663b-4abf-b5b5-017452b1250a" providerId="AD" clId="Web-{F7A6B29F-40AC-B000-D6A6-D414CD170E7F}" dt="2021-03-09T19:23:55.236" v="48"/>
          <ac:spMkLst>
            <pc:docMk/>
            <pc:sldMk cId="1216655410" sldId="257"/>
            <ac:spMk id="43" creationId="{5EB8E3BF-F464-4900-8994-851061A9AD60}"/>
          </ac:spMkLst>
        </pc:spChg>
        <pc:picChg chg="mod">
          <ac:chgData name="Sharieff Zayaan" userId="S::zsharieff@tarbiyahacademy.org::2d814904-663b-4abf-b5b5-017452b1250a" providerId="AD" clId="Web-{F7A6B29F-40AC-B000-D6A6-D414CD170E7F}" dt="2021-03-09T19:23:55.236" v="48"/>
          <ac:picMkLst>
            <pc:docMk/>
            <pc:sldMk cId="1216655410" sldId="257"/>
            <ac:picMk id="38" creationId="{A5034E6B-0469-426E-8D2C-D2A56427344E}"/>
          </ac:picMkLst>
        </pc:picChg>
        <pc:cxnChg chg="add">
          <ac:chgData name="Sharieff Zayaan" userId="S::zsharieff@tarbiyahacademy.org::2d814904-663b-4abf-b5b5-017452b1250a" providerId="AD" clId="Web-{F7A6B29F-40AC-B000-D6A6-D414CD170E7F}" dt="2021-03-09T19:23:55.236" v="48"/>
          <ac:cxnSpMkLst>
            <pc:docMk/>
            <pc:sldMk cId="1216655410" sldId="257"/>
            <ac:cxnSpMk id="45" creationId="{8E0602D6-3A81-42F8-AE67-1BAAFC967CB0}"/>
          </ac:cxnSpMkLst>
        </pc:cxnChg>
      </pc:sldChg>
      <pc:sldChg chg="del">
        <pc:chgData name="Sharieff Zayaan" userId="S::zsharieff@tarbiyahacademy.org::2d814904-663b-4abf-b5b5-017452b1250a" providerId="AD" clId="Web-{F7A6B29F-40AC-B000-D6A6-D414CD170E7F}" dt="2021-03-09T18:37:05.020" v="13"/>
        <pc:sldMkLst>
          <pc:docMk/>
          <pc:sldMk cId="890346033" sldId="258"/>
        </pc:sldMkLst>
      </pc:sldChg>
      <pc:sldChg chg="modSp mod modClrScheme chgLayout">
        <pc:chgData name="Sharieff Zayaan" userId="S::zsharieff@tarbiyahacademy.org::2d814904-663b-4abf-b5b5-017452b1250a" providerId="AD" clId="Web-{F7A6B29F-40AC-B000-D6A6-D414CD170E7F}" dt="2021-03-09T19:23:46.314" v="47"/>
        <pc:sldMkLst>
          <pc:docMk/>
          <pc:sldMk cId="2678523552" sldId="259"/>
        </pc:sldMkLst>
        <pc:spChg chg="mod ord">
          <ac:chgData name="Sharieff Zayaan" userId="S::zsharieff@tarbiyahacademy.org::2d814904-663b-4abf-b5b5-017452b1250a" providerId="AD" clId="Web-{F7A6B29F-40AC-B000-D6A6-D414CD170E7F}" dt="2021-03-09T19:23:46.314" v="47"/>
          <ac:spMkLst>
            <pc:docMk/>
            <pc:sldMk cId="2678523552" sldId="259"/>
            <ac:spMk id="2" creationId="{A8BA6AFF-9ED2-4FD0-94C8-907E42C94A57}"/>
          </ac:spMkLst>
        </pc:spChg>
      </pc:sldChg>
      <pc:sldChg chg="addSp delSp modSp mod modClrScheme chgLayout">
        <pc:chgData name="Sharieff Zayaan" userId="S::zsharieff@tarbiyahacademy.org::2d814904-663b-4abf-b5b5-017452b1250a" providerId="AD" clId="Web-{F7A6B29F-40AC-B000-D6A6-D414CD170E7F}" dt="2021-03-09T19:23:46.314" v="47"/>
        <pc:sldMkLst>
          <pc:docMk/>
          <pc:sldMk cId="2256624429" sldId="261"/>
        </pc:sldMkLst>
        <pc:spChg chg="mod ord">
          <ac:chgData name="Sharieff Zayaan" userId="S::zsharieff@tarbiyahacademy.org::2d814904-663b-4abf-b5b5-017452b1250a" providerId="AD" clId="Web-{F7A6B29F-40AC-B000-D6A6-D414CD170E7F}" dt="2021-03-09T19:23:46.314" v="47"/>
          <ac:spMkLst>
            <pc:docMk/>
            <pc:sldMk cId="2256624429" sldId="261"/>
            <ac:spMk id="2" creationId="{581DC91F-7A86-44B9-A4C0-24AE85C08EDD}"/>
          </ac:spMkLst>
        </pc:spChg>
        <pc:spChg chg="del">
          <ac:chgData name="Sharieff Zayaan" userId="S::zsharieff@tarbiyahacademy.org::2d814904-663b-4abf-b5b5-017452b1250a" providerId="AD" clId="Web-{F7A6B29F-40AC-B000-D6A6-D414CD170E7F}" dt="2021-03-09T19:14:15.064" v="35"/>
          <ac:spMkLst>
            <pc:docMk/>
            <pc:sldMk cId="2256624429" sldId="261"/>
            <ac:spMk id="4" creationId="{73CDBE2C-918C-4C9B-835C-96F7B8587BBA}"/>
          </ac:spMkLst>
        </pc:spChg>
        <pc:spChg chg="add mod ord">
          <ac:chgData name="Sharieff Zayaan" userId="S::zsharieff@tarbiyahacademy.org::2d814904-663b-4abf-b5b5-017452b1250a" providerId="AD" clId="Web-{F7A6B29F-40AC-B000-D6A6-D414CD170E7F}" dt="2021-03-09T19:23:46.314" v="47"/>
          <ac:spMkLst>
            <pc:docMk/>
            <pc:sldMk cId="2256624429" sldId="261"/>
            <ac:spMk id="7" creationId="{997C5BCB-3063-4357-9D97-A6A51CE998D2}"/>
          </ac:spMkLst>
        </pc:spChg>
        <pc:spChg chg="mod">
          <ac:chgData name="Sharieff Zayaan" userId="S::zsharieff@tarbiyahacademy.org::2d814904-663b-4abf-b5b5-017452b1250a" providerId="AD" clId="Web-{F7A6B29F-40AC-B000-D6A6-D414CD170E7F}" dt="2021-03-09T19:13:43.001" v="34" actId="1076"/>
          <ac:spMkLst>
            <pc:docMk/>
            <pc:sldMk cId="2256624429" sldId="261"/>
            <ac:spMk id="19" creationId="{D83AAEA8-DE59-4B14-ADC3-6A8103A855BC}"/>
          </ac:spMkLst>
        </pc:spChg>
        <pc:picChg chg="del">
          <ac:chgData name="Sharieff Zayaan" userId="S::zsharieff@tarbiyahacademy.org::2d814904-663b-4abf-b5b5-017452b1250a" providerId="AD" clId="Web-{F7A6B29F-40AC-B000-D6A6-D414CD170E7F}" dt="2021-03-09T19:14:15.064" v="35"/>
          <ac:picMkLst>
            <pc:docMk/>
            <pc:sldMk cId="2256624429" sldId="261"/>
            <ac:picMk id="3" creationId="{5BA6BFA9-BA93-41B9-B626-107A3D53848B}"/>
          </ac:picMkLst>
        </pc:picChg>
      </pc:sldChg>
      <pc:sldChg chg="modTransition">
        <pc:chgData name="Sharieff Zayaan" userId="S::zsharieff@tarbiyahacademy.org::2d814904-663b-4abf-b5b5-017452b1250a" providerId="AD" clId="Web-{F7A6B29F-40AC-B000-D6A6-D414CD170E7F}" dt="2021-03-09T19:11:54.201" v="31"/>
        <pc:sldMkLst>
          <pc:docMk/>
          <pc:sldMk cId="3864637667" sldId="262"/>
        </pc:sldMkLst>
      </pc:sldChg>
      <pc:sldChg chg="addSp delSp modSp mod ord setBg modClrScheme setClrOvrMap delDesignElem chgLayout">
        <pc:chgData name="Sharieff Zayaan" userId="S::zsharieff@tarbiyahacademy.org::2d814904-663b-4abf-b5b5-017452b1250a" providerId="AD" clId="Web-{F7A6B29F-40AC-B000-D6A6-D414CD170E7F}" dt="2021-03-09T19:23:46.314" v="47"/>
        <pc:sldMkLst>
          <pc:docMk/>
          <pc:sldMk cId="4159152300" sldId="263"/>
        </pc:sldMkLst>
        <pc:spChg chg="mod ord">
          <ac:chgData name="Sharieff Zayaan" userId="S::zsharieff@tarbiyahacademy.org::2d814904-663b-4abf-b5b5-017452b1250a" providerId="AD" clId="Web-{F7A6B29F-40AC-B000-D6A6-D414CD170E7F}" dt="2021-03-09T19:23:46.314" v="47"/>
          <ac:spMkLst>
            <pc:docMk/>
            <pc:sldMk cId="4159152300" sldId="263"/>
            <ac:spMk id="2" creationId="{A6829686-6A01-444A-9901-636E361F1FB6}"/>
          </ac:spMkLst>
        </pc:spChg>
        <pc:spChg chg="mod ord">
          <ac:chgData name="Sharieff Zayaan" userId="S::zsharieff@tarbiyahacademy.org::2d814904-663b-4abf-b5b5-017452b1250a" providerId="AD" clId="Web-{F7A6B29F-40AC-B000-D6A6-D414CD170E7F}" dt="2021-03-09T19:23:46.314" v="47"/>
          <ac:spMkLst>
            <pc:docMk/>
            <pc:sldMk cId="4159152300" sldId="263"/>
            <ac:spMk id="3" creationId="{9B4946A7-C230-442E-999B-D0404D79BA72}"/>
          </ac:spMkLst>
        </pc:spChg>
        <pc:spChg chg="add del">
          <ac:chgData name="Sharieff Zayaan" userId="S::zsharieff@tarbiyahacademy.org::2d814904-663b-4abf-b5b5-017452b1250a" providerId="AD" clId="Web-{F7A6B29F-40AC-B000-D6A6-D414CD170E7F}" dt="2021-03-09T19:22:03.827" v="38"/>
          <ac:spMkLst>
            <pc:docMk/>
            <pc:sldMk cId="4159152300" sldId="263"/>
            <ac:spMk id="13" creationId="{D6F02CBD-F704-4F96-A676-DBE7D3634F75}"/>
          </ac:spMkLst>
        </pc:spChg>
        <pc:spChg chg="add del">
          <ac:chgData name="Sharieff Zayaan" userId="S::zsharieff@tarbiyahacademy.org::2d814904-663b-4abf-b5b5-017452b1250a" providerId="AD" clId="Web-{F7A6B29F-40AC-B000-D6A6-D414CD170E7F}" dt="2021-03-09T19:22:03.827" v="38"/>
          <ac:spMkLst>
            <pc:docMk/>
            <pc:sldMk cId="4159152300" sldId="263"/>
            <ac:spMk id="15" creationId="{A4A4C73E-C9B6-42DC-9940-0AB709698DB9}"/>
          </ac:spMkLst>
        </pc:spChg>
        <pc:spChg chg="add del">
          <ac:chgData name="Sharieff Zayaan" userId="S::zsharieff@tarbiyahacademy.org::2d814904-663b-4abf-b5b5-017452b1250a" providerId="AD" clId="Web-{F7A6B29F-40AC-B000-D6A6-D414CD170E7F}" dt="2021-03-09T19:22:33.093" v="42"/>
          <ac:spMkLst>
            <pc:docMk/>
            <pc:sldMk cId="4159152300" sldId="263"/>
            <ac:spMk id="16" creationId="{BE5AC547-57D3-460D-B42C-0504301E883E}"/>
          </ac:spMkLst>
        </pc:spChg>
        <pc:spChg chg="add del">
          <ac:chgData name="Sharieff Zayaan" userId="S::zsharieff@tarbiyahacademy.org::2d814904-663b-4abf-b5b5-017452b1250a" providerId="AD" clId="Web-{F7A6B29F-40AC-B000-D6A6-D414CD170E7F}" dt="2021-03-09T19:22:33.093" v="42"/>
          <ac:spMkLst>
            <pc:docMk/>
            <pc:sldMk cId="4159152300" sldId="263"/>
            <ac:spMk id="36" creationId="{DE7FE386-0AC4-4C92-8682-5974010DA60A}"/>
          </ac:spMkLst>
        </pc:spChg>
        <pc:spChg chg="add del">
          <ac:chgData name="Sharieff Zayaan" userId="S::zsharieff@tarbiyahacademy.org::2d814904-663b-4abf-b5b5-017452b1250a" providerId="AD" clId="Web-{F7A6B29F-40AC-B000-D6A6-D414CD170E7F}" dt="2021-03-09T19:22:33.093" v="42"/>
          <ac:spMkLst>
            <pc:docMk/>
            <pc:sldMk cId="4159152300" sldId="263"/>
            <ac:spMk id="38" creationId="{5E82424F-9EF6-458B-AA0B-38E32B55EEC7}"/>
          </ac:spMkLst>
        </pc:spChg>
        <pc:spChg chg="add del">
          <ac:chgData name="Sharieff Zayaan" userId="S::zsharieff@tarbiyahacademy.org::2d814904-663b-4abf-b5b5-017452b1250a" providerId="AD" clId="Web-{F7A6B29F-40AC-B000-D6A6-D414CD170E7F}" dt="2021-03-09T19:22:52.688" v="45"/>
          <ac:spMkLst>
            <pc:docMk/>
            <pc:sldMk cId="4159152300" sldId="263"/>
            <ac:spMk id="39" creationId="{5CCAF7D5-2AD8-4BDF-BE92-13524EA0453C}"/>
          </ac:spMkLst>
        </pc:spChg>
        <pc:spChg chg="add del">
          <ac:chgData name="Sharieff Zayaan" userId="S::zsharieff@tarbiyahacademy.org::2d814904-663b-4abf-b5b5-017452b1250a" providerId="AD" clId="Web-{F7A6B29F-40AC-B000-D6A6-D414CD170E7F}" dt="2021-03-09T19:22:52.688" v="45"/>
          <ac:spMkLst>
            <pc:docMk/>
            <pc:sldMk cId="4159152300" sldId="263"/>
            <ac:spMk id="42" creationId="{F8C92429-C2FF-43F8-9F54-FF73D1271850}"/>
          </ac:spMkLst>
        </pc:spChg>
        <pc:spChg chg="add del">
          <ac:chgData name="Sharieff Zayaan" userId="S::zsharieff@tarbiyahacademy.org::2d814904-663b-4abf-b5b5-017452b1250a" providerId="AD" clId="Web-{F7A6B29F-40AC-B000-D6A6-D414CD170E7F}" dt="2021-03-09T19:22:52.688" v="45"/>
          <ac:spMkLst>
            <pc:docMk/>
            <pc:sldMk cId="4159152300" sldId="263"/>
            <ac:spMk id="60" creationId="{CB8E75E6-FD49-46E3-B23E-9D5C97110F4A}"/>
          </ac:spMkLst>
        </pc:spChg>
        <pc:spChg chg="add del">
          <ac:chgData name="Sharieff Zayaan" userId="S::zsharieff@tarbiyahacademy.org::2d814904-663b-4abf-b5b5-017452b1250a" providerId="AD" clId="Web-{F7A6B29F-40AC-B000-D6A6-D414CD170E7F}" dt="2021-03-09T19:22:52.688" v="45"/>
          <ac:spMkLst>
            <pc:docMk/>
            <pc:sldMk cId="4159152300" sldId="263"/>
            <ac:spMk id="62" creationId="{58EE6BA1-F87F-4073-B5AB-365A42AD3752}"/>
          </ac:spMkLst>
        </pc:spChg>
        <pc:spChg chg="add del">
          <ac:chgData name="Sharieff Zayaan" userId="S::zsharieff@tarbiyahacademy.org::2d814904-663b-4abf-b5b5-017452b1250a" providerId="AD" clId="Web-{F7A6B29F-40AC-B000-D6A6-D414CD170E7F}" dt="2021-03-09T19:23:46.314" v="47"/>
          <ac:spMkLst>
            <pc:docMk/>
            <pc:sldMk cId="4159152300" sldId="263"/>
            <ac:spMk id="69" creationId="{DE7FE386-0AC4-4C92-8682-5974010DA60A}"/>
          </ac:spMkLst>
        </pc:spChg>
        <pc:spChg chg="add del">
          <ac:chgData name="Sharieff Zayaan" userId="S::zsharieff@tarbiyahacademy.org::2d814904-663b-4abf-b5b5-017452b1250a" providerId="AD" clId="Web-{F7A6B29F-40AC-B000-D6A6-D414CD170E7F}" dt="2021-03-09T19:23:46.314" v="47"/>
          <ac:spMkLst>
            <pc:docMk/>
            <pc:sldMk cId="4159152300" sldId="263"/>
            <ac:spMk id="70" creationId="{5E82424F-9EF6-458B-AA0B-38E32B55EEC7}"/>
          </ac:spMkLst>
        </pc:spChg>
        <pc:spChg chg="add del">
          <ac:chgData name="Sharieff Zayaan" userId="S::zsharieff@tarbiyahacademy.org::2d814904-663b-4abf-b5b5-017452b1250a" providerId="AD" clId="Web-{F7A6B29F-40AC-B000-D6A6-D414CD170E7F}" dt="2021-03-09T19:23:46.314" v="47"/>
          <ac:spMkLst>
            <pc:docMk/>
            <pc:sldMk cId="4159152300" sldId="263"/>
            <ac:spMk id="71" creationId="{BE5AC547-57D3-460D-B42C-0504301E883E}"/>
          </ac:spMkLst>
        </pc:spChg>
        <pc:picChg chg="add del">
          <ac:chgData name="Sharieff Zayaan" userId="S::zsharieff@tarbiyahacademy.org::2d814904-663b-4abf-b5b5-017452b1250a" providerId="AD" clId="Web-{F7A6B29F-40AC-B000-D6A6-D414CD170E7F}" dt="2021-03-09T19:22:03.827" v="38"/>
          <ac:picMkLst>
            <pc:docMk/>
            <pc:sldMk cId="4159152300" sldId="263"/>
            <ac:picMk id="8" creationId="{88CBC140-207F-42AD-97D6-FC8CFC75C5B8}"/>
          </ac:picMkLst>
        </pc:picChg>
        <pc:picChg chg="add del">
          <ac:chgData name="Sharieff Zayaan" userId="S::zsharieff@tarbiyahacademy.org::2d814904-663b-4abf-b5b5-017452b1250a" providerId="AD" clId="Web-{F7A6B29F-40AC-B000-D6A6-D414CD170E7F}" dt="2021-03-09T19:22:03.827" v="38"/>
          <ac:picMkLst>
            <pc:docMk/>
            <pc:sldMk cId="4159152300" sldId="263"/>
            <ac:picMk id="9" creationId="{3ACE0436-0037-4A46-9C44-2EB95BF308B0}"/>
          </ac:picMkLst>
        </pc:picChg>
        <pc:picChg chg="add del">
          <ac:chgData name="Sharieff Zayaan" userId="S::zsharieff@tarbiyahacademy.org::2d814904-663b-4abf-b5b5-017452b1250a" providerId="AD" clId="Web-{F7A6B29F-40AC-B000-D6A6-D414CD170E7F}" dt="2021-03-09T19:22:03.827" v="38"/>
          <ac:picMkLst>
            <pc:docMk/>
            <pc:sldMk cId="4159152300" sldId="263"/>
            <ac:picMk id="12" creationId="{4F9ABC8E-4FD7-44F4-AEEB-B567C5FE5B48}"/>
          </ac:picMkLst>
        </pc:picChg>
        <pc:picChg chg="add del">
          <ac:chgData name="Sharieff Zayaan" userId="S::zsharieff@tarbiyahacademy.org::2d814904-663b-4abf-b5b5-017452b1250a" providerId="AD" clId="Web-{F7A6B29F-40AC-B000-D6A6-D414CD170E7F}" dt="2021-03-09T19:22:33.093" v="42"/>
          <ac:picMkLst>
            <pc:docMk/>
            <pc:sldMk cId="4159152300" sldId="263"/>
            <ac:picMk id="34" creationId="{9A639AC4-B296-4F3F-8080-626154D70EAF}"/>
          </ac:picMkLst>
        </pc:picChg>
        <pc:picChg chg="add del">
          <ac:chgData name="Sharieff Zayaan" userId="S::zsharieff@tarbiyahacademy.org::2d814904-663b-4abf-b5b5-017452b1250a" providerId="AD" clId="Web-{F7A6B29F-40AC-B000-D6A6-D414CD170E7F}" dt="2021-03-09T19:23:46.314" v="47"/>
          <ac:picMkLst>
            <pc:docMk/>
            <pc:sldMk cId="4159152300" sldId="263"/>
            <ac:picMk id="64" creationId="{8647C337-08BD-45CE-8D33-1DD11A518D06}"/>
          </ac:picMkLst>
        </pc:picChg>
        <pc:inkChg chg="add del">
          <ac:chgData name="Sharieff Zayaan" userId="S::zsharieff@tarbiyahacademy.org::2d814904-663b-4abf-b5b5-017452b1250a" providerId="AD" clId="Web-{F7A6B29F-40AC-B000-D6A6-D414CD170E7F}" dt="2021-03-09T19:22:25.515" v="41"/>
          <ac:inkMkLst>
            <pc:docMk/>
            <pc:sldMk cId="4159152300" sldId="263"/>
            <ac:inkMk id="6" creationId="{18E9D5AD-D2FC-4644-9E45-327C3C928943}"/>
          </ac:inkMkLst>
        </pc:inkChg>
        <pc:cxnChg chg="add del">
          <ac:chgData name="Sharieff Zayaan" userId="S::zsharieff@tarbiyahacademy.org::2d814904-663b-4abf-b5b5-017452b1250a" providerId="AD" clId="Web-{F7A6B29F-40AC-B000-D6A6-D414CD170E7F}" dt="2021-03-09T19:22:03.827" v="38"/>
          <ac:cxnSpMkLst>
            <pc:docMk/>
            <pc:sldMk cId="4159152300" sldId="263"/>
            <ac:cxnSpMk id="11" creationId="{05E6FF9D-6599-42FC-BD0E-BAA1B1997DEE}"/>
          </ac:cxnSpMkLst>
        </pc:cxnChg>
        <pc:cxnChg chg="add del">
          <ac:chgData name="Sharieff Zayaan" userId="S::zsharieff@tarbiyahacademy.org::2d814904-663b-4abf-b5b5-017452b1250a" providerId="AD" clId="Web-{F7A6B29F-40AC-B000-D6A6-D414CD170E7F}" dt="2021-03-09T19:22:03.827" v="38"/>
          <ac:cxnSpMkLst>
            <pc:docMk/>
            <pc:sldMk cId="4159152300" sldId="263"/>
            <ac:cxnSpMk id="14" creationId="{ACE695B2-52FF-418E-A197-CE91A4DF6625}"/>
          </ac:cxnSpMkLst>
        </pc:cxnChg>
        <pc:cxnChg chg="add del">
          <ac:chgData name="Sharieff Zayaan" userId="S::zsharieff@tarbiyahacademy.org::2d814904-663b-4abf-b5b5-017452b1250a" providerId="AD" clId="Web-{F7A6B29F-40AC-B000-D6A6-D414CD170E7F}" dt="2021-03-09T19:22:33.093" v="42"/>
          <ac:cxnSpMkLst>
            <pc:docMk/>
            <pc:sldMk cId="4159152300" sldId="263"/>
            <ac:cxnSpMk id="35" creationId="{172F4560-9994-45CF-A1D6-E83E1A530F5A}"/>
          </ac:cxnSpMkLst>
        </pc:cxnChg>
        <pc:cxnChg chg="add del">
          <ac:chgData name="Sharieff Zayaan" userId="S::zsharieff@tarbiyahacademy.org::2d814904-663b-4abf-b5b5-017452b1250a" providerId="AD" clId="Web-{F7A6B29F-40AC-B000-D6A6-D414CD170E7F}" dt="2021-03-09T19:22:52.688" v="45"/>
          <ac:cxnSpMkLst>
            <pc:docMk/>
            <pc:sldMk cId="4159152300" sldId="263"/>
            <ac:cxnSpMk id="63" creationId="{19B678A5-A064-46A6-817F-AE02396CCF2C}"/>
          </ac:cxnSpMkLst>
        </pc:cxnChg>
        <pc:cxnChg chg="add del">
          <ac:chgData name="Sharieff Zayaan" userId="S::zsharieff@tarbiyahacademy.org::2d814904-663b-4abf-b5b5-017452b1250a" providerId="AD" clId="Web-{F7A6B29F-40AC-B000-D6A6-D414CD170E7F}" dt="2021-03-09T19:23:46.314" v="47"/>
          <ac:cxnSpMkLst>
            <pc:docMk/>
            <pc:sldMk cId="4159152300" sldId="263"/>
            <ac:cxnSpMk id="68" creationId="{620E650A-651E-43C8-98B2-BC8D56A3A833}"/>
          </ac:cxnSpMkLst>
        </pc:cxnChg>
      </pc:sldChg>
      <pc:sldChg chg="modSp mod ord modClrScheme chgLayout">
        <pc:chgData name="Sharieff Zayaan" userId="S::zsharieff@tarbiyahacademy.org::2d814904-663b-4abf-b5b5-017452b1250a" providerId="AD" clId="Web-{F7A6B29F-40AC-B000-D6A6-D414CD170E7F}" dt="2021-03-09T19:23:46.314" v="47"/>
        <pc:sldMkLst>
          <pc:docMk/>
          <pc:sldMk cId="3179156102" sldId="264"/>
        </pc:sldMkLst>
        <pc:spChg chg="mod ord">
          <ac:chgData name="Sharieff Zayaan" userId="S::zsharieff@tarbiyahacademy.org::2d814904-663b-4abf-b5b5-017452b1250a" providerId="AD" clId="Web-{F7A6B29F-40AC-B000-D6A6-D414CD170E7F}" dt="2021-03-09T19:23:46.314" v="47"/>
          <ac:spMkLst>
            <pc:docMk/>
            <pc:sldMk cId="3179156102" sldId="264"/>
            <ac:spMk id="2" creationId="{A1DCC925-364F-4525-9837-C174EF2D9579}"/>
          </ac:spMkLst>
        </pc:spChg>
        <pc:spChg chg="mod ord">
          <ac:chgData name="Sharieff Zayaan" userId="S::zsharieff@tarbiyahacademy.org::2d814904-663b-4abf-b5b5-017452b1250a" providerId="AD" clId="Web-{F7A6B29F-40AC-B000-D6A6-D414CD170E7F}" dt="2021-03-09T19:23:46.314" v="47"/>
          <ac:spMkLst>
            <pc:docMk/>
            <pc:sldMk cId="3179156102" sldId="264"/>
            <ac:spMk id="3" creationId="{BEF5E3A8-A7B7-4594-A6D8-2D65974DEEC7}"/>
          </ac:spMkLst>
        </pc:spChg>
      </pc:sldChg>
      <pc:sldChg chg="modSp mod modClrScheme chgLayout">
        <pc:chgData name="Sharieff Zayaan" userId="S::zsharieff@tarbiyahacademy.org::2d814904-663b-4abf-b5b5-017452b1250a" providerId="AD" clId="Web-{F7A6B29F-40AC-B000-D6A6-D414CD170E7F}" dt="2021-03-09T19:23:46.314" v="47"/>
        <pc:sldMkLst>
          <pc:docMk/>
          <pc:sldMk cId="1150740621" sldId="265"/>
        </pc:sldMkLst>
        <pc:spChg chg="mod ord">
          <ac:chgData name="Sharieff Zayaan" userId="S::zsharieff@tarbiyahacademy.org::2d814904-663b-4abf-b5b5-017452b1250a" providerId="AD" clId="Web-{F7A6B29F-40AC-B000-D6A6-D414CD170E7F}" dt="2021-03-09T19:23:46.314" v="47"/>
          <ac:spMkLst>
            <pc:docMk/>
            <pc:sldMk cId="1150740621" sldId="265"/>
            <ac:spMk id="2" creationId="{D7F0DAEB-5C00-4A05-8623-2C549F4C109D}"/>
          </ac:spMkLst>
        </pc:spChg>
        <pc:spChg chg="mod ord">
          <ac:chgData name="Sharieff Zayaan" userId="S::zsharieff@tarbiyahacademy.org::2d814904-663b-4abf-b5b5-017452b1250a" providerId="AD" clId="Web-{F7A6B29F-40AC-B000-D6A6-D414CD170E7F}" dt="2021-03-09T19:23:46.314" v="47"/>
          <ac:spMkLst>
            <pc:docMk/>
            <pc:sldMk cId="1150740621" sldId="265"/>
            <ac:spMk id="3" creationId="{46607E51-3276-4CEF-9993-FE9F3D487738}"/>
          </ac:spMkLst>
        </pc:spChg>
        <pc:spChg chg="mod">
          <ac:chgData name="Sharieff Zayaan" userId="S::zsharieff@tarbiyahacademy.org::2d814904-663b-4abf-b5b5-017452b1250a" providerId="AD" clId="Web-{F7A6B29F-40AC-B000-D6A6-D414CD170E7F}" dt="2021-03-09T19:13:35.438" v="33" actId="1076"/>
          <ac:spMkLst>
            <pc:docMk/>
            <pc:sldMk cId="1150740621" sldId="265"/>
            <ac:spMk id="5" creationId="{93100703-75ED-4AA8-B243-68EA8C8E4098}"/>
          </ac:spMkLst>
        </pc:spChg>
      </pc:sldChg>
      <pc:sldChg chg="del">
        <pc:chgData name="Sharieff Zayaan" userId="S::zsharieff@tarbiyahacademy.org::2d814904-663b-4abf-b5b5-017452b1250a" providerId="AD" clId="Web-{F7A6B29F-40AC-B000-D6A6-D414CD170E7F}" dt="2021-03-09T18:37:09.660" v="14"/>
        <pc:sldMkLst>
          <pc:docMk/>
          <pc:sldMk cId="2289275204" sldId="271"/>
        </pc:sldMkLst>
      </pc:sldChg>
      <pc:sldChg chg="del">
        <pc:chgData name="Sharieff Zayaan" userId="S::zsharieff@tarbiyahacademy.org::2d814904-663b-4abf-b5b5-017452b1250a" providerId="AD" clId="Web-{F7A6B29F-40AC-B000-D6A6-D414CD170E7F}" dt="2021-03-09T18:37:10.317" v="15"/>
        <pc:sldMkLst>
          <pc:docMk/>
          <pc:sldMk cId="3822961384" sldId="275"/>
        </pc:sldMkLst>
      </pc:sldChg>
      <pc:sldChg chg="modSp del">
        <pc:chgData name="Sharieff Zayaan" userId="S::zsharieff@tarbiyahacademy.org::2d814904-663b-4abf-b5b5-017452b1250a" providerId="AD" clId="Web-{F7A6B29F-40AC-B000-D6A6-D414CD170E7F}" dt="2021-03-09T19:13:18.297" v="32"/>
        <pc:sldMkLst>
          <pc:docMk/>
          <pc:sldMk cId="630345988" sldId="276"/>
        </pc:sldMkLst>
        <pc:spChg chg="mod">
          <ac:chgData name="Sharieff Zayaan" userId="S::zsharieff@tarbiyahacademy.org::2d814904-663b-4abf-b5b5-017452b1250a" providerId="AD" clId="Web-{F7A6B29F-40AC-B000-D6A6-D414CD170E7F}" dt="2021-03-09T18:35:18.907" v="12" actId="20577"/>
          <ac:spMkLst>
            <pc:docMk/>
            <pc:sldMk cId="630345988" sldId="276"/>
            <ac:spMk id="3" creationId="{9B5CD3BB-5FB6-4089-9F49-17133AE2563E}"/>
          </ac:spMkLst>
        </pc:spChg>
      </pc:sldChg>
      <pc:sldChg chg="modSp mod modClrScheme chgLayout">
        <pc:chgData name="Sharieff Zayaan" userId="S::zsharieff@tarbiyahacademy.org::2d814904-663b-4abf-b5b5-017452b1250a" providerId="AD" clId="Web-{F7A6B29F-40AC-B000-D6A6-D414CD170E7F}" dt="2021-03-09T19:23:46.314" v="47"/>
        <pc:sldMkLst>
          <pc:docMk/>
          <pc:sldMk cId="1690671924" sldId="277"/>
        </pc:sldMkLst>
        <pc:spChg chg="mod ord">
          <ac:chgData name="Sharieff Zayaan" userId="S::zsharieff@tarbiyahacademy.org::2d814904-663b-4abf-b5b5-017452b1250a" providerId="AD" clId="Web-{F7A6B29F-40AC-B000-D6A6-D414CD170E7F}" dt="2021-03-09T19:23:46.314" v="47"/>
          <ac:spMkLst>
            <pc:docMk/>
            <pc:sldMk cId="1690671924" sldId="277"/>
            <ac:spMk id="2" creationId="{C6778CBE-8A6A-418D-8F3F-846E39FE98D5}"/>
          </ac:spMkLst>
        </pc:spChg>
        <pc:spChg chg="mod ord">
          <ac:chgData name="Sharieff Zayaan" userId="S::zsharieff@tarbiyahacademy.org::2d814904-663b-4abf-b5b5-017452b1250a" providerId="AD" clId="Web-{F7A6B29F-40AC-B000-D6A6-D414CD170E7F}" dt="2021-03-09T19:23:46.314" v="47"/>
          <ac:spMkLst>
            <pc:docMk/>
            <pc:sldMk cId="1690671924" sldId="277"/>
            <ac:spMk id="3" creationId="{391CD0F5-E659-4C21-A2ED-140F7D4E4B04}"/>
          </ac:spMkLst>
        </pc:spChg>
      </pc:sldChg>
      <pc:sldChg chg="delSp mod modClrScheme delDesignElem chgLayout">
        <pc:chgData name="Sharieff Zayaan" userId="S::zsharieff@tarbiyahacademy.org::2d814904-663b-4abf-b5b5-017452b1250a" providerId="AD" clId="Web-{F7A6B29F-40AC-B000-D6A6-D414CD170E7F}" dt="2021-03-09T19:23:46.314" v="47"/>
        <pc:sldMkLst>
          <pc:docMk/>
          <pc:sldMk cId="4226448089" sldId="278"/>
        </pc:sldMkLst>
        <pc:spChg chg="del">
          <ac:chgData name="Sharieff Zayaan" userId="S::zsharieff@tarbiyahacademy.org::2d814904-663b-4abf-b5b5-017452b1250a" providerId="AD" clId="Web-{F7A6B29F-40AC-B000-D6A6-D414CD170E7F}" dt="2021-03-09T19:22:33.093" v="42"/>
          <ac:spMkLst>
            <pc:docMk/>
            <pc:sldMk cId="4226448089" sldId="278"/>
            <ac:spMk id="35" creationId="{F733538D-5433-42E7-AA08-DC5FDEDA47A7}"/>
          </ac:spMkLst>
        </pc:spChg>
        <pc:grpChg chg="del">
          <ac:chgData name="Sharieff Zayaan" userId="S::zsharieff@tarbiyahacademy.org::2d814904-663b-4abf-b5b5-017452b1250a" providerId="AD" clId="Web-{F7A6B29F-40AC-B000-D6A6-D414CD170E7F}" dt="2021-03-09T19:22:33.093" v="42"/>
          <ac:grpSpMkLst>
            <pc:docMk/>
            <pc:sldMk cId="4226448089" sldId="278"/>
            <ac:grpSpMk id="29" creationId="{5066F8AE-A5C7-4B3E-B1DA-D0B624059BED}"/>
          </ac:grpSpMkLst>
        </pc:grpChg>
      </pc:sldChg>
      <pc:sldMasterChg chg="del delSldLayout">
        <pc:chgData name="Sharieff Zayaan" userId="S::zsharieff@tarbiyahacademy.org::2d814904-663b-4abf-b5b5-017452b1250a" providerId="AD" clId="Web-{F7A6B29F-40AC-B000-D6A6-D414CD170E7F}" dt="2021-03-09T19:22:33.093" v="42"/>
        <pc:sldMasterMkLst>
          <pc:docMk/>
          <pc:sldMasterMk cId="2080321040" sldId="2147483888"/>
        </pc:sldMasterMkLst>
        <pc:sldLayoutChg chg="del">
          <pc:chgData name="Sharieff Zayaan" userId="S::zsharieff@tarbiyahacademy.org::2d814904-663b-4abf-b5b5-017452b1250a" providerId="AD" clId="Web-{F7A6B29F-40AC-B000-D6A6-D414CD170E7F}" dt="2021-03-09T19:22:33.093" v="42"/>
          <pc:sldLayoutMkLst>
            <pc:docMk/>
            <pc:sldMasterMk cId="2080321040" sldId="2147483888"/>
            <pc:sldLayoutMk cId="2877657523" sldId="2147483889"/>
          </pc:sldLayoutMkLst>
        </pc:sldLayoutChg>
        <pc:sldLayoutChg chg="del">
          <pc:chgData name="Sharieff Zayaan" userId="S::zsharieff@tarbiyahacademy.org::2d814904-663b-4abf-b5b5-017452b1250a" providerId="AD" clId="Web-{F7A6B29F-40AC-B000-D6A6-D414CD170E7F}" dt="2021-03-09T19:22:33.093" v="42"/>
          <pc:sldLayoutMkLst>
            <pc:docMk/>
            <pc:sldMasterMk cId="2080321040" sldId="2147483888"/>
            <pc:sldLayoutMk cId="4008768902" sldId="2147483890"/>
          </pc:sldLayoutMkLst>
        </pc:sldLayoutChg>
        <pc:sldLayoutChg chg="del">
          <pc:chgData name="Sharieff Zayaan" userId="S::zsharieff@tarbiyahacademy.org::2d814904-663b-4abf-b5b5-017452b1250a" providerId="AD" clId="Web-{F7A6B29F-40AC-B000-D6A6-D414CD170E7F}" dt="2021-03-09T19:22:33.093" v="42"/>
          <pc:sldLayoutMkLst>
            <pc:docMk/>
            <pc:sldMasterMk cId="2080321040" sldId="2147483888"/>
            <pc:sldLayoutMk cId="266602699" sldId="2147483891"/>
          </pc:sldLayoutMkLst>
        </pc:sldLayoutChg>
        <pc:sldLayoutChg chg="del">
          <pc:chgData name="Sharieff Zayaan" userId="S::zsharieff@tarbiyahacademy.org::2d814904-663b-4abf-b5b5-017452b1250a" providerId="AD" clId="Web-{F7A6B29F-40AC-B000-D6A6-D414CD170E7F}" dt="2021-03-09T19:22:33.093" v="42"/>
          <pc:sldLayoutMkLst>
            <pc:docMk/>
            <pc:sldMasterMk cId="2080321040" sldId="2147483888"/>
            <pc:sldLayoutMk cId="426882795" sldId="2147483892"/>
          </pc:sldLayoutMkLst>
        </pc:sldLayoutChg>
        <pc:sldLayoutChg chg="del">
          <pc:chgData name="Sharieff Zayaan" userId="S::zsharieff@tarbiyahacademy.org::2d814904-663b-4abf-b5b5-017452b1250a" providerId="AD" clId="Web-{F7A6B29F-40AC-B000-D6A6-D414CD170E7F}" dt="2021-03-09T19:22:33.093" v="42"/>
          <pc:sldLayoutMkLst>
            <pc:docMk/>
            <pc:sldMasterMk cId="2080321040" sldId="2147483888"/>
            <pc:sldLayoutMk cId="462128209" sldId="2147483893"/>
          </pc:sldLayoutMkLst>
        </pc:sldLayoutChg>
        <pc:sldLayoutChg chg="del">
          <pc:chgData name="Sharieff Zayaan" userId="S::zsharieff@tarbiyahacademy.org::2d814904-663b-4abf-b5b5-017452b1250a" providerId="AD" clId="Web-{F7A6B29F-40AC-B000-D6A6-D414CD170E7F}" dt="2021-03-09T19:22:33.093" v="42"/>
          <pc:sldLayoutMkLst>
            <pc:docMk/>
            <pc:sldMasterMk cId="2080321040" sldId="2147483888"/>
            <pc:sldLayoutMk cId="2160530592" sldId="2147483894"/>
          </pc:sldLayoutMkLst>
        </pc:sldLayoutChg>
        <pc:sldLayoutChg chg="del">
          <pc:chgData name="Sharieff Zayaan" userId="S::zsharieff@tarbiyahacademy.org::2d814904-663b-4abf-b5b5-017452b1250a" providerId="AD" clId="Web-{F7A6B29F-40AC-B000-D6A6-D414CD170E7F}" dt="2021-03-09T19:22:33.093" v="42"/>
          <pc:sldLayoutMkLst>
            <pc:docMk/>
            <pc:sldMasterMk cId="2080321040" sldId="2147483888"/>
            <pc:sldLayoutMk cId="3114920920" sldId="2147483895"/>
          </pc:sldLayoutMkLst>
        </pc:sldLayoutChg>
        <pc:sldLayoutChg chg="del">
          <pc:chgData name="Sharieff Zayaan" userId="S::zsharieff@tarbiyahacademy.org::2d814904-663b-4abf-b5b5-017452b1250a" providerId="AD" clId="Web-{F7A6B29F-40AC-B000-D6A6-D414CD170E7F}" dt="2021-03-09T19:22:33.093" v="42"/>
          <pc:sldLayoutMkLst>
            <pc:docMk/>
            <pc:sldMasterMk cId="2080321040" sldId="2147483888"/>
            <pc:sldLayoutMk cId="644432777" sldId="2147483896"/>
          </pc:sldLayoutMkLst>
        </pc:sldLayoutChg>
        <pc:sldLayoutChg chg="del">
          <pc:chgData name="Sharieff Zayaan" userId="S::zsharieff@tarbiyahacademy.org::2d814904-663b-4abf-b5b5-017452b1250a" providerId="AD" clId="Web-{F7A6B29F-40AC-B000-D6A6-D414CD170E7F}" dt="2021-03-09T19:22:33.093" v="42"/>
          <pc:sldLayoutMkLst>
            <pc:docMk/>
            <pc:sldMasterMk cId="2080321040" sldId="2147483888"/>
            <pc:sldLayoutMk cId="3366710549" sldId="2147483897"/>
          </pc:sldLayoutMkLst>
        </pc:sldLayoutChg>
        <pc:sldLayoutChg chg="del">
          <pc:chgData name="Sharieff Zayaan" userId="S::zsharieff@tarbiyahacademy.org::2d814904-663b-4abf-b5b5-017452b1250a" providerId="AD" clId="Web-{F7A6B29F-40AC-B000-D6A6-D414CD170E7F}" dt="2021-03-09T19:22:33.093" v="42"/>
          <pc:sldLayoutMkLst>
            <pc:docMk/>
            <pc:sldMasterMk cId="2080321040" sldId="2147483888"/>
            <pc:sldLayoutMk cId="2334666727" sldId="2147483898"/>
          </pc:sldLayoutMkLst>
        </pc:sldLayoutChg>
        <pc:sldLayoutChg chg="del">
          <pc:chgData name="Sharieff Zayaan" userId="S::zsharieff@tarbiyahacademy.org::2d814904-663b-4abf-b5b5-017452b1250a" providerId="AD" clId="Web-{F7A6B29F-40AC-B000-D6A6-D414CD170E7F}" dt="2021-03-09T19:22:33.093" v="42"/>
          <pc:sldLayoutMkLst>
            <pc:docMk/>
            <pc:sldMasterMk cId="2080321040" sldId="2147483888"/>
            <pc:sldLayoutMk cId="2795668810" sldId="2147483899"/>
          </pc:sldLayoutMkLst>
        </pc:sldLayoutChg>
        <pc:sldLayoutChg chg="del">
          <pc:chgData name="Sharieff Zayaan" userId="S::zsharieff@tarbiyahacademy.org::2d814904-663b-4abf-b5b5-017452b1250a" providerId="AD" clId="Web-{F7A6B29F-40AC-B000-D6A6-D414CD170E7F}" dt="2021-03-09T19:22:33.093" v="42"/>
          <pc:sldLayoutMkLst>
            <pc:docMk/>
            <pc:sldMasterMk cId="2080321040" sldId="2147483888"/>
            <pc:sldLayoutMk cId="2490954122" sldId="2147483900"/>
          </pc:sldLayoutMkLst>
        </pc:sldLayoutChg>
        <pc:sldLayoutChg chg="del">
          <pc:chgData name="Sharieff Zayaan" userId="S::zsharieff@tarbiyahacademy.org::2d814904-663b-4abf-b5b5-017452b1250a" providerId="AD" clId="Web-{F7A6B29F-40AC-B000-D6A6-D414CD170E7F}" dt="2021-03-09T19:22:33.093" v="42"/>
          <pc:sldLayoutMkLst>
            <pc:docMk/>
            <pc:sldMasterMk cId="2080321040" sldId="2147483888"/>
            <pc:sldLayoutMk cId="2320429220" sldId="2147483901"/>
          </pc:sldLayoutMkLst>
        </pc:sldLayoutChg>
        <pc:sldLayoutChg chg="del">
          <pc:chgData name="Sharieff Zayaan" userId="S::zsharieff@tarbiyahacademy.org::2d814904-663b-4abf-b5b5-017452b1250a" providerId="AD" clId="Web-{F7A6B29F-40AC-B000-D6A6-D414CD170E7F}" dt="2021-03-09T19:22:33.093" v="42"/>
          <pc:sldLayoutMkLst>
            <pc:docMk/>
            <pc:sldMasterMk cId="2080321040" sldId="2147483888"/>
            <pc:sldLayoutMk cId="1579543731" sldId="2147483902"/>
          </pc:sldLayoutMkLst>
        </pc:sldLayoutChg>
        <pc:sldLayoutChg chg="del">
          <pc:chgData name="Sharieff Zayaan" userId="S::zsharieff@tarbiyahacademy.org::2d814904-663b-4abf-b5b5-017452b1250a" providerId="AD" clId="Web-{F7A6B29F-40AC-B000-D6A6-D414CD170E7F}" dt="2021-03-09T19:22:33.093" v="42"/>
          <pc:sldLayoutMkLst>
            <pc:docMk/>
            <pc:sldMasterMk cId="2080321040" sldId="2147483888"/>
            <pc:sldLayoutMk cId="1028243068" sldId="2147483903"/>
          </pc:sldLayoutMkLst>
        </pc:sldLayoutChg>
        <pc:sldLayoutChg chg="del">
          <pc:chgData name="Sharieff Zayaan" userId="S::zsharieff@tarbiyahacademy.org::2d814904-663b-4abf-b5b5-017452b1250a" providerId="AD" clId="Web-{F7A6B29F-40AC-B000-D6A6-D414CD170E7F}" dt="2021-03-09T19:22:33.093" v="42"/>
          <pc:sldLayoutMkLst>
            <pc:docMk/>
            <pc:sldMasterMk cId="2080321040" sldId="2147483888"/>
            <pc:sldLayoutMk cId="3627300221" sldId="2147483904"/>
          </pc:sldLayoutMkLst>
        </pc:sldLayoutChg>
        <pc:sldLayoutChg chg="del">
          <pc:chgData name="Sharieff Zayaan" userId="S::zsharieff@tarbiyahacademy.org::2d814904-663b-4abf-b5b5-017452b1250a" providerId="AD" clId="Web-{F7A6B29F-40AC-B000-D6A6-D414CD170E7F}" dt="2021-03-09T19:22:33.093" v="42"/>
          <pc:sldLayoutMkLst>
            <pc:docMk/>
            <pc:sldMasterMk cId="2080321040" sldId="2147483888"/>
            <pc:sldLayoutMk cId="1136165856" sldId="2147483905"/>
          </pc:sldLayoutMkLst>
        </pc:sldLayoutChg>
      </pc:sldMasterChg>
      <pc:sldMasterChg chg="add del modTransition addSldLayout delSldLayout modSldLayout">
        <pc:chgData name="Sharieff Zayaan" userId="S::zsharieff@tarbiyahacademy.org::2d814904-663b-4abf-b5b5-017452b1250a" providerId="AD" clId="Web-{F7A6B29F-40AC-B000-D6A6-D414CD170E7F}" dt="2021-03-09T19:22:42.078" v="43"/>
        <pc:sldMasterMkLst>
          <pc:docMk/>
          <pc:sldMasterMk cId="637491388" sldId="2147483906"/>
        </pc:sldMasterMkLst>
        <pc:sldLayoutChg chg="add del mod replId">
          <pc:chgData name="Sharieff Zayaan" userId="S::zsharieff@tarbiyahacademy.org::2d814904-663b-4abf-b5b5-017452b1250a" providerId="AD" clId="Web-{F7A6B29F-40AC-B000-D6A6-D414CD170E7F}" dt="2021-03-09T19:22:42.078" v="43"/>
          <pc:sldLayoutMkLst>
            <pc:docMk/>
            <pc:sldMasterMk cId="637491388" sldId="2147483906"/>
            <pc:sldLayoutMk cId="1155117915" sldId="2147483907"/>
          </pc:sldLayoutMkLst>
        </pc:sldLayoutChg>
        <pc:sldLayoutChg chg="add del mod replId">
          <pc:chgData name="Sharieff Zayaan" userId="S::zsharieff@tarbiyahacademy.org::2d814904-663b-4abf-b5b5-017452b1250a" providerId="AD" clId="Web-{F7A6B29F-40AC-B000-D6A6-D414CD170E7F}" dt="2021-03-09T19:22:42.078" v="43"/>
          <pc:sldLayoutMkLst>
            <pc:docMk/>
            <pc:sldMasterMk cId="637491388" sldId="2147483906"/>
            <pc:sldLayoutMk cId="962331253" sldId="2147483908"/>
          </pc:sldLayoutMkLst>
        </pc:sldLayoutChg>
        <pc:sldLayoutChg chg="add del mod replId">
          <pc:chgData name="Sharieff Zayaan" userId="S::zsharieff@tarbiyahacademy.org::2d814904-663b-4abf-b5b5-017452b1250a" providerId="AD" clId="Web-{F7A6B29F-40AC-B000-D6A6-D414CD170E7F}" dt="2021-03-09T19:22:42.078" v="43"/>
          <pc:sldLayoutMkLst>
            <pc:docMk/>
            <pc:sldMasterMk cId="637491388" sldId="2147483906"/>
            <pc:sldLayoutMk cId="2228827937" sldId="2147483909"/>
          </pc:sldLayoutMkLst>
        </pc:sldLayoutChg>
        <pc:sldLayoutChg chg="add del mod replId">
          <pc:chgData name="Sharieff Zayaan" userId="S::zsharieff@tarbiyahacademy.org::2d814904-663b-4abf-b5b5-017452b1250a" providerId="AD" clId="Web-{F7A6B29F-40AC-B000-D6A6-D414CD170E7F}" dt="2021-03-09T19:22:42.078" v="43"/>
          <pc:sldLayoutMkLst>
            <pc:docMk/>
            <pc:sldMasterMk cId="637491388" sldId="2147483906"/>
            <pc:sldLayoutMk cId="725200637" sldId="2147483910"/>
          </pc:sldLayoutMkLst>
        </pc:sldLayoutChg>
        <pc:sldLayoutChg chg="add del mod replId">
          <pc:chgData name="Sharieff Zayaan" userId="S::zsharieff@tarbiyahacademy.org::2d814904-663b-4abf-b5b5-017452b1250a" providerId="AD" clId="Web-{F7A6B29F-40AC-B000-D6A6-D414CD170E7F}" dt="2021-03-09T19:22:42.078" v="43"/>
          <pc:sldLayoutMkLst>
            <pc:docMk/>
            <pc:sldMasterMk cId="637491388" sldId="2147483906"/>
            <pc:sldLayoutMk cId="252310750" sldId="2147483911"/>
          </pc:sldLayoutMkLst>
        </pc:sldLayoutChg>
        <pc:sldLayoutChg chg="add del mod replId">
          <pc:chgData name="Sharieff Zayaan" userId="S::zsharieff@tarbiyahacademy.org::2d814904-663b-4abf-b5b5-017452b1250a" providerId="AD" clId="Web-{F7A6B29F-40AC-B000-D6A6-D414CD170E7F}" dt="2021-03-09T19:22:42.078" v="43"/>
          <pc:sldLayoutMkLst>
            <pc:docMk/>
            <pc:sldMasterMk cId="637491388" sldId="2147483906"/>
            <pc:sldLayoutMk cId="1398602391" sldId="2147483912"/>
          </pc:sldLayoutMkLst>
        </pc:sldLayoutChg>
        <pc:sldLayoutChg chg="add del mod replId">
          <pc:chgData name="Sharieff Zayaan" userId="S::zsharieff@tarbiyahacademy.org::2d814904-663b-4abf-b5b5-017452b1250a" providerId="AD" clId="Web-{F7A6B29F-40AC-B000-D6A6-D414CD170E7F}" dt="2021-03-09T19:22:42.078" v="43"/>
          <pc:sldLayoutMkLst>
            <pc:docMk/>
            <pc:sldMasterMk cId="637491388" sldId="2147483906"/>
            <pc:sldLayoutMk cId="320763435" sldId="2147483913"/>
          </pc:sldLayoutMkLst>
        </pc:sldLayoutChg>
        <pc:sldLayoutChg chg="add del mod replId">
          <pc:chgData name="Sharieff Zayaan" userId="S::zsharieff@tarbiyahacademy.org::2d814904-663b-4abf-b5b5-017452b1250a" providerId="AD" clId="Web-{F7A6B29F-40AC-B000-D6A6-D414CD170E7F}" dt="2021-03-09T19:22:42.078" v="43"/>
          <pc:sldLayoutMkLst>
            <pc:docMk/>
            <pc:sldMasterMk cId="637491388" sldId="2147483906"/>
            <pc:sldLayoutMk cId="249410960" sldId="2147483914"/>
          </pc:sldLayoutMkLst>
        </pc:sldLayoutChg>
        <pc:sldLayoutChg chg="add del mod replId">
          <pc:chgData name="Sharieff Zayaan" userId="S::zsharieff@tarbiyahacademy.org::2d814904-663b-4abf-b5b5-017452b1250a" providerId="AD" clId="Web-{F7A6B29F-40AC-B000-D6A6-D414CD170E7F}" dt="2021-03-09T19:22:42.078" v="43"/>
          <pc:sldLayoutMkLst>
            <pc:docMk/>
            <pc:sldMasterMk cId="637491388" sldId="2147483906"/>
            <pc:sldLayoutMk cId="4065848596" sldId="2147483915"/>
          </pc:sldLayoutMkLst>
        </pc:sldLayoutChg>
        <pc:sldLayoutChg chg="add del mod replId">
          <pc:chgData name="Sharieff Zayaan" userId="S::zsharieff@tarbiyahacademy.org::2d814904-663b-4abf-b5b5-017452b1250a" providerId="AD" clId="Web-{F7A6B29F-40AC-B000-D6A6-D414CD170E7F}" dt="2021-03-09T19:22:42.078" v="43"/>
          <pc:sldLayoutMkLst>
            <pc:docMk/>
            <pc:sldMasterMk cId="637491388" sldId="2147483906"/>
            <pc:sldLayoutMk cId="2875342029" sldId="2147483916"/>
          </pc:sldLayoutMkLst>
        </pc:sldLayoutChg>
        <pc:sldLayoutChg chg="add del mod replId">
          <pc:chgData name="Sharieff Zayaan" userId="S::zsharieff@tarbiyahacademy.org::2d814904-663b-4abf-b5b5-017452b1250a" providerId="AD" clId="Web-{F7A6B29F-40AC-B000-D6A6-D414CD170E7F}" dt="2021-03-09T19:22:42.078" v="43"/>
          <pc:sldLayoutMkLst>
            <pc:docMk/>
            <pc:sldMasterMk cId="637491388" sldId="2147483906"/>
            <pc:sldLayoutMk cId="2128136988" sldId="2147483917"/>
          </pc:sldLayoutMkLst>
        </pc:sldLayoutChg>
        <pc:sldLayoutChg chg="add del mod replId">
          <pc:chgData name="Sharieff Zayaan" userId="S::zsharieff@tarbiyahacademy.org::2d814904-663b-4abf-b5b5-017452b1250a" providerId="AD" clId="Web-{F7A6B29F-40AC-B000-D6A6-D414CD170E7F}" dt="2021-03-09T19:22:42.078" v="43"/>
          <pc:sldLayoutMkLst>
            <pc:docMk/>
            <pc:sldMasterMk cId="637491388" sldId="2147483906"/>
            <pc:sldLayoutMk cId="1845905350" sldId="2147483918"/>
          </pc:sldLayoutMkLst>
        </pc:sldLayoutChg>
        <pc:sldLayoutChg chg="add del mod replId">
          <pc:chgData name="Sharieff Zayaan" userId="S::zsharieff@tarbiyahacademy.org::2d814904-663b-4abf-b5b5-017452b1250a" providerId="AD" clId="Web-{F7A6B29F-40AC-B000-D6A6-D414CD170E7F}" dt="2021-03-09T19:22:42.078" v="43"/>
          <pc:sldLayoutMkLst>
            <pc:docMk/>
            <pc:sldMasterMk cId="637491388" sldId="2147483906"/>
            <pc:sldLayoutMk cId="2473521444" sldId="2147483919"/>
          </pc:sldLayoutMkLst>
        </pc:sldLayoutChg>
        <pc:sldLayoutChg chg="add del mod replId">
          <pc:chgData name="Sharieff Zayaan" userId="S::zsharieff@tarbiyahacademy.org::2d814904-663b-4abf-b5b5-017452b1250a" providerId="AD" clId="Web-{F7A6B29F-40AC-B000-D6A6-D414CD170E7F}" dt="2021-03-09T19:22:42.078" v="43"/>
          <pc:sldLayoutMkLst>
            <pc:docMk/>
            <pc:sldMasterMk cId="637491388" sldId="2147483906"/>
            <pc:sldLayoutMk cId="1924165395" sldId="2147483920"/>
          </pc:sldLayoutMkLst>
        </pc:sldLayoutChg>
        <pc:sldLayoutChg chg="add del mod replId">
          <pc:chgData name="Sharieff Zayaan" userId="S::zsharieff@tarbiyahacademy.org::2d814904-663b-4abf-b5b5-017452b1250a" providerId="AD" clId="Web-{F7A6B29F-40AC-B000-D6A6-D414CD170E7F}" dt="2021-03-09T19:22:42.078" v="43"/>
          <pc:sldLayoutMkLst>
            <pc:docMk/>
            <pc:sldMasterMk cId="637491388" sldId="2147483906"/>
            <pc:sldLayoutMk cId="480461246" sldId="2147483921"/>
          </pc:sldLayoutMkLst>
        </pc:sldLayoutChg>
        <pc:sldLayoutChg chg="add del mod replId">
          <pc:chgData name="Sharieff Zayaan" userId="S::zsharieff@tarbiyahacademy.org::2d814904-663b-4abf-b5b5-017452b1250a" providerId="AD" clId="Web-{F7A6B29F-40AC-B000-D6A6-D414CD170E7F}" dt="2021-03-09T19:22:42.078" v="43"/>
          <pc:sldLayoutMkLst>
            <pc:docMk/>
            <pc:sldMasterMk cId="637491388" sldId="2147483906"/>
            <pc:sldLayoutMk cId="18815820" sldId="2147483922"/>
          </pc:sldLayoutMkLst>
        </pc:sldLayoutChg>
        <pc:sldLayoutChg chg="add del mod replId">
          <pc:chgData name="Sharieff Zayaan" userId="S::zsharieff@tarbiyahacademy.org::2d814904-663b-4abf-b5b5-017452b1250a" providerId="AD" clId="Web-{F7A6B29F-40AC-B000-D6A6-D414CD170E7F}" dt="2021-03-09T19:22:42.078" v="43"/>
          <pc:sldLayoutMkLst>
            <pc:docMk/>
            <pc:sldMasterMk cId="637491388" sldId="2147483906"/>
            <pc:sldLayoutMk cId="848804519" sldId="2147483923"/>
          </pc:sldLayoutMkLst>
        </pc:sldLayoutChg>
      </pc:sldMasterChg>
      <pc:sldMasterChg chg="add del modTransition addSldLayout delSldLayout modSldLayout">
        <pc:chgData name="Sharieff Zayaan" userId="S::zsharieff@tarbiyahacademy.org::2d814904-663b-4abf-b5b5-017452b1250a" providerId="AD" clId="Web-{F7A6B29F-40AC-B000-D6A6-D414CD170E7F}" dt="2021-03-09T19:23:46.314" v="47"/>
        <pc:sldMasterMkLst>
          <pc:docMk/>
          <pc:sldMasterMk cId="2112223736" sldId="2147483924"/>
        </pc:sldMasterMkLst>
        <pc:sldLayoutChg chg="add del mod replId">
          <pc:chgData name="Sharieff Zayaan" userId="S::zsharieff@tarbiyahacademy.org::2d814904-663b-4abf-b5b5-017452b1250a" providerId="AD" clId="Web-{F7A6B29F-40AC-B000-D6A6-D414CD170E7F}" dt="2021-03-09T19:23:46.314" v="47"/>
          <pc:sldLayoutMkLst>
            <pc:docMk/>
            <pc:sldMasterMk cId="2112223736" sldId="2147483924"/>
            <pc:sldLayoutMk cId="4101948855" sldId="2147483925"/>
          </pc:sldLayoutMkLst>
        </pc:sldLayoutChg>
        <pc:sldLayoutChg chg="add del mod replId">
          <pc:chgData name="Sharieff Zayaan" userId="S::zsharieff@tarbiyahacademy.org::2d814904-663b-4abf-b5b5-017452b1250a" providerId="AD" clId="Web-{F7A6B29F-40AC-B000-D6A6-D414CD170E7F}" dt="2021-03-09T19:23:46.314" v="47"/>
          <pc:sldLayoutMkLst>
            <pc:docMk/>
            <pc:sldMasterMk cId="2112223736" sldId="2147483924"/>
            <pc:sldLayoutMk cId="874889790" sldId="2147483926"/>
          </pc:sldLayoutMkLst>
        </pc:sldLayoutChg>
        <pc:sldLayoutChg chg="add del mod replId">
          <pc:chgData name="Sharieff Zayaan" userId="S::zsharieff@tarbiyahacademy.org::2d814904-663b-4abf-b5b5-017452b1250a" providerId="AD" clId="Web-{F7A6B29F-40AC-B000-D6A6-D414CD170E7F}" dt="2021-03-09T19:23:46.314" v="47"/>
          <pc:sldLayoutMkLst>
            <pc:docMk/>
            <pc:sldMasterMk cId="2112223736" sldId="2147483924"/>
            <pc:sldLayoutMk cId="1848008204" sldId="2147483927"/>
          </pc:sldLayoutMkLst>
        </pc:sldLayoutChg>
        <pc:sldLayoutChg chg="add del mod replId">
          <pc:chgData name="Sharieff Zayaan" userId="S::zsharieff@tarbiyahacademy.org::2d814904-663b-4abf-b5b5-017452b1250a" providerId="AD" clId="Web-{F7A6B29F-40AC-B000-D6A6-D414CD170E7F}" dt="2021-03-09T19:23:46.314" v="47"/>
          <pc:sldLayoutMkLst>
            <pc:docMk/>
            <pc:sldMasterMk cId="2112223736" sldId="2147483924"/>
            <pc:sldLayoutMk cId="2978566640" sldId="2147483928"/>
          </pc:sldLayoutMkLst>
        </pc:sldLayoutChg>
        <pc:sldLayoutChg chg="add del mod replId">
          <pc:chgData name="Sharieff Zayaan" userId="S::zsharieff@tarbiyahacademy.org::2d814904-663b-4abf-b5b5-017452b1250a" providerId="AD" clId="Web-{F7A6B29F-40AC-B000-D6A6-D414CD170E7F}" dt="2021-03-09T19:23:46.314" v="47"/>
          <pc:sldLayoutMkLst>
            <pc:docMk/>
            <pc:sldMasterMk cId="2112223736" sldId="2147483924"/>
            <pc:sldLayoutMk cId="279617359" sldId="2147483929"/>
          </pc:sldLayoutMkLst>
        </pc:sldLayoutChg>
        <pc:sldLayoutChg chg="add del mod replId">
          <pc:chgData name="Sharieff Zayaan" userId="S::zsharieff@tarbiyahacademy.org::2d814904-663b-4abf-b5b5-017452b1250a" providerId="AD" clId="Web-{F7A6B29F-40AC-B000-D6A6-D414CD170E7F}" dt="2021-03-09T19:23:46.314" v="47"/>
          <pc:sldLayoutMkLst>
            <pc:docMk/>
            <pc:sldMasterMk cId="2112223736" sldId="2147483924"/>
            <pc:sldLayoutMk cId="4236541364" sldId="2147483930"/>
          </pc:sldLayoutMkLst>
        </pc:sldLayoutChg>
        <pc:sldLayoutChg chg="add del mod replId">
          <pc:chgData name="Sharieff Zayaan" userId="S::zsharieff@tarbiyahacademy.org::2d814904-663b-4abf-b5b5-017452b1250a" providerId="AD" clId="Web-{F7A6B29F-40AC-B000-D6A6-D414CD170E7F}" dt="2021-03-09T19:23:46.314" v="47"/>
          <pc:sldLayoutMkLst>
            <pc:docMk/>
            <pc:sldMasterMk cId="2112223736" sldId="2147483924"/>
            <pc:sldLayoutMk cId="1801411882" sldId="2147483931"/>
          </pc:sldLayoutMkLst>
        </pc:sldLayoutChg>
        <pc:sldLayoutChg chg="add del mod replId">
          <pc:chgData name="Sharieff Zayaan" userId="S::zsharieff@tarbiyahacademy.org::2d814904-663b-4abf-b5b5-017452b1250a" providerId="AD" clId="Web-{F7A6B29F-40AC-B000-D6A6-D414CD170E7F}" dt="2021-03-09T19:23:46.314" v="47"/>
          <pc:sldLayoutMkLst>
            <pc:docMk/>
            <pc:sldMasterMk cId="2112223736" sldId="2147483924"/>
            <pc:sldLayoutMk cId="2883309138" sldId="2147483932"/>
          </pc:sldLayoutMkLst>
        </pc:sldLayoutChg>
        <pc:sldLayoutChg chg="add del mod replId">
          <pc:chgData name="Sharieff Zayaan" userId="S::zsharieff@tarbiyahacademy.org::2d814904-663b-4abf-b5b5-017452b1250a" providerId="AD" clId="Web-{F7A6B29F-40AC-B000-D6A6-D414CD170E7F}" dt="2021-03-09T19:23:46.314" v="47"/>
          <pc:sldLayoutMkLst>
            <pc:docMk/>
            <pc:sldMasterMk cId="2112223736" sldId="2147483924"/>
            <pc:sldLayoutMk cId="3550733175" sldId="2147483933"/>
          </pc:sldLayoutMkLst>
        </pc:sldLayoutChg>
        <pc:sldLayoutChg chg="add del mod replId">
          <pc:chgData name="Sharieff Zayaan" userId="S::zsharieff@tarbiyahacademy.org::2d814904-663b-4abf-b5b5-017452b1250a" providerId="AD" clId="Web-{F7A6B29F-40AC-B000-D6A6-D414CD170E7F}" dt="2021-03-09T19:23:46.314" v="47"/>
          <pc:sldLayoutMkLst>
            <pc:docMk/>
            <pc:sldMasterMk cId="2112223736" sldId="2147483924"/>
            <pc:sldLayoutMk cId="2500006913" sldId="2147483934"/>
          </pc:sldLayoutMkLst>
        </pc:sldLayoutChg>
        <pc:sldLayoutChg chg="add del mod replId">
          <pc:chgData name="Sharieff Zayaan" userId="S::zsharieff@tarbiyahacademy.org::2d814904-663b-4abf-b5b5-017452b1250a" providerId="AD" clId="Web-{F7A6B29F-40AC-B000-D6A6-D414CD170E7F}" dt="2021-03-09T19:23:46.314" v="47"/>
          <pc:sldLayoutMkLst>
            <pc:docMk/>
            <pc:sldMasterMk cId="2112223736" sldId="2147483924"/>
            <pc:sldLayoutMk cId="3240324029" sldId="2147483935"/>
          </pc:sldLayoutMkLst>
        </pc:sldLayoutChg>
        <pc:sldLayoutChg chg="add del mod replId">
          <pc:chgData name="Sharieff Zayaan" userId="S::zsharieff@tarbiyahacademy.org::2d814904-663b-4abf-b5b5-017452b1250a" providerId="AD" clId="Web-{F7A6B29F-40AC-B000-D6A6-D414CD170E7F}" dt="2021-03-09T19:23:46.314" v="47"/>
          <pc:sldLayoutMkLst>
            <pc:docMk/>
            <pc:sldMasterMk cId="2112223736" sldId="2147483924"/>
            <pc:sldLayoutMk cId="1762524079" sldId="2147483936"/>
          </pc:sldLayoutMkLst>
        </pc:sldLayoutChg>
        <pc:sldLayoutChg chg="add del mod replId">
          <pc:chgData name="Sharieff Zayaan" userId="S::zsharieff@tarbiyahacademy.org::2d814904-663b-4abf-b5b5-017452b1250a" providerId="AD" clId="Web-{F7A6B29F-40AC-B000-D6A6-D414CD170E7F}" dt="2021-03-09T19:23:46.314" v="47"/>
          <pc:sldLayoutMkLst>
            <pc:docMk/>
            <pc:sldMasterMk cId="2112223736" sldId="2147483924"/>
            <pc:sldLayoutMk cId="2677925766" sldId="2147483937"/>
          </pc:sldLayoutMkLst>
        </pc:sldLayoutChg>
        <pc:sldLayoutChg chg="add del mod replId">
          <pc:chgData name="Sharieff Zayaan" userId="S::zsharieff@tarbiyahacademy.org::2d814904-663b-4abf-b5b5-017452b1250a" providerId="AD" clId="Web-{F7A6B29F-40AC-B000-D6A6-D414CD170E7F}" dt="2021-03-09T19:23:46.314" v="47"/>
          <pc:sldLayoutMkLst>
            <pc:docMk/>
            <pc:sldMasterMk cId="2112223736" sldId="2147483924"/>
            <pc:sldLayoutMk cId="1803783335" sldId="2147483938"/>
          </pc:sldLayoutMkLst>
        </pc:sldLayoutChg>
        <pc:sldLayoutChg chg="add del mod replId">
          <pc:chgData name="Sharieff Zayaan" userId="S::zsharieff@tarbiyahacademy.org::2d814904-663b-4abf-b5b5-017452b1250a" providerId="AD" clId="Web-{F7A6B29F-40AC-B000-D6A6-D414CD170E7F}" dt="2021-03-09T19:23:46.314" v="47"/>
          <pc:sldLayoutMkLst>
            <pc:docMk/>
            <pc:sldMasterMk cId="2112223736" sldId="2147483924"/>
            <pc:sldLayoutMk cId="1322489942" sldId="2147483939"/>
          </pc:sldLayoutMkLst>
        </pc:sldLayoutChg>
        <pc:sldLayoutChg chg="add del mod replId">
          <pc:chgData name="Sharieff Zayaan" userId="S::zsharieff@tarbiyahacademy.org::2d814904-663b-4abf-b5b5-017452b1250a" providerId="AD" clId="Web-{F7A6B29F-40AC-B000-D6A6-D414CD170E7F}" dt="2021-03-09T19:23:46.314" v="47"/>
          <pc:sldLayoutMkLst>
            <pc:docMk/>
            <pc:sldMasterMk cId="2112223736" sldId="2147483924"/>
            <pc:sldLayoutMk cId="667441605" sldId="2147483940"/>
          </pc:sldLayoutMkLst>
        </pc:sldLayoutChg>
        <pc:sldLayoutChg chg="add del mod replId">
          <pc:chgData name="Sharieff Zayaan" userId="S::zsharieff@tarbiyahacademy.org::2d814904-663b-4abf-b5b5-017452b1250a" providerId="AD" clId="Web-{F7A6B29F-40AC-B000-D6A6-D414CD170E7F}" dt="2021-03-09T19:23:46.314" v="47"/>
          <pc:sldLayoutMkLst>
            <pc:docMk/>
            <pc:sldMasterMk cId="2112223736" sldId="2147483924"/>
            <pc:sldLayoutMk cId="1876713450" sldId="2147483941"/>
          </pc:sldLayoutMkLst>
        </pc:sldLayoutChg>
      </pc:sldMasterChg>
      <pc:sldMasterChg chg="add modTransition addSldLayout modSldLayout">
        <pc:chgData name="Sharieff Zayaan" userId="S::zsharieff@tarbiyahacademy.org::2d814904-663b-4abf-b5b5-017452b1250a" providerId="AD" clId="Web-{F7A6B29F-40AC-B000-D6A6-D414CD170E7F}" dt="2021-03-09T19:23:46.314" v="47"/>
        <pc:sldMasterMkLst>
          <pc:docMk/>
          <pc:sldMasterMk cId="1943039649" sldId="2147483942"/>
        </pc:sldMasterMkLst>
        <pc:sldLayoutChg chg="add mod replId">
          <pc:chgData name="Sharieff Zayaan" userId="S::zsharieff@tarbiyahacademy.org::2d814904-663b-4abf-b5b5-017452b1250a" providerId="AD" clId="Web-{F7A6B29F-40AC-B000-D6A6-D414CD170E7F}" dt="2021-03-09T19:23:46.314" v="47"/>
          <pc:sldLayoutMkLst>
            <pc:docMk/>
            <pc:sldMasterMk cId="1943039649" sldId="2147483942"/>
            <pc:sldLayoutMk cId="1467809681" sldId="2147483943"/>
          </pc:sldLayoutMkLst>
        </pc:sldLayoutChg>
        <pc:sldLayoutChg chg="add mod replId">
          <pc:chgData name="Sharieff Zayaan" userId="S::zsharieff@tarbiyahacademy.org::2d814904-663b-4abf-b5b5-017452b1250a" providerId="AD" clId="Web-{F7A6B29F-40AC-B000-D6A6-D414CD170E7F}" dt="2021-03-09T19:23:46.314" v="47"/>
          <pc:sldLayoutMkLst>
            <pc:docMk/>
            <pc:sldMasterMk cId="1943039649" sldId="2147483942"/>
            <pc:sldLayoutMk cId="3229857463" sldId="2147483944"/>
          </pc:sldLayoutMkLst>
        </pc:sldLayoutChg>
        <pc:sldLayoutChg chg="add mod replId">
          <pc:chgData name="Sharieff Zayaan" userId="S::zsharieff@tarbiyahacademy.org::2d814904-663b-4abf-b5b5-017452b1250a" providerId="AD" clId="Web-{F7A6B29F-40AC-B000-D6A6-D414CD170E7F}" dt="2021-03-09T19:23:46.314" v="47"/>
          <pc:sldLayoutMkLst>
            <pc:docMk/>
            <pc:sldMasterMk cId="1943039649" sldId="2147483942"/>
            <pc:sldLayoutMk cId="251423392" sldId="2147483945"/>
          </pc:sldLayoutMkLst>
        </pc:sldLayoutChg>
        <pc:sldLayoutChg chg="add mod replId">
          <pc:chgData name="Sharieff Zayaan" userId="S::zsharieff@tarbiyahacademy.org::2d814904-663b-4abf-b5b5-017452b1250a" providerId="AD" clId="Web-{F7A6B29F-40AC-B000-D6A6-D414CD170E7F}" dt="2021-03-09T19:23:46.314" v="47"/>
          <pc:sldLayoutMkLst>
            <pc:docMk/>
            <pc:sldMasterMk cId="1943039649" sldId="2147483942"/>
            <pc:sldLayoutMk cId="3460272379" sldId="2147483946"/>
          </pc:sldLayoutMkLst>
        </pc:sldLayoutChg>
        <pc:sldLayoutChg chg="add mod replId">
          <pc:chgData name="Sharieff Zayaan" userId="S::zsharieff@tarbiyahacademy.org::2d814904-663b-4abf-b5b5-017452b1250a" providerId="AD" clId="Web-{F7A6B29F-40AC-B000-D6A6-D414CD170E7F}" dt="2021-03-09T19:23:46.314" v="47"/>
          <pc:sldLayoutMkLst>
            <pc:docMk/>
            <pc:sldMasterMk cId="1943039649" sldId="2147483942"/>
            <pc:sldLayoutMk cId="41860963" sldId="2147483947"/>
          </pc:sldLayoutMkLst>
        </pc:sldLayoutChg>
        <pc:sldLayoutChg chg="add mod replId">
          <pc:chgData name="Sharieff Zayaan" userId="S::zsharieff@tarbiyahacademy.org::2d814904-663b-4abf-b5b5-017452b1250a" providerId="AD" clId="Web-{F7A6B29F-40AC-B000-D6A6-D414CD170E7F}" dt="2021-03-09T19:23:46.314" v="47"/>
          <pc:sldLayoutMkLst>
            <pc:docMk/>
            <pc:sldMasterMk cId="1943039649" sldId="2147483942"/>
            <pc:sldLayoutMk cId="3710008284" sldId="2147483948"/>
          </pc:sldLayoutMkLst>
        </pc:sldLayoutChg>
        <pc:sldLayoutChg chg="add mod replId">
          <pc:chgData name="Sharieff Zayaan" userId="S::zsharieff@tarbiyahacademy.org::2d814904-663b-4abf-b5b5-017452b1250a" providerId="AD" clId="Web-{F7A6B29F-40AC-B000-D6A6-D414CD170E7F}" dt="2021-03-09T19:23:46.314" v="47"/>
          <pc:sldLayoutMkLst>
            <pc:docMk/>
            <pc:sldMasterMk cId="1943039649" sldId="2147483942"/>
            <pc:sldLayoutMk cId="4280089334" sldId="2147483949"/>
          </pc:sldLayoutMkLst>
        </pc:sldLayoutChg>
        <pc:sldLayoutChg chg="add mod replId">
          <pc:chgData name="Sharieff Zayaan" userId="S::zsharieff@tarbiyahacademy.org::2d814904-663b-4abf-b5b5-017452b1250a" providerId="AD" clId="Web-{F7A6B29F-40AC-B000-D6A6-D414CD170E7F}" dt="2021-03-09T19:23:46.314" v="47"/>
          <pc:sldLayoutMkLst>
            <pc:docMk/>
            <pc:sldMasterMk cId="1943039649" sldId="2147483942"/>
            <pc:sldLayoutMk cId="2268185136" sldId="2147483950"/>
          </pc:sldLayoutMkLst>
        </pc:sldLayoutChg>
        <pc:sldLayoutChg chg="add mod replId">
          <pc:chgData name="Sharieff Zayaan" userId="S::zsharieff@tarbiyahacademy.org::2d814904-663b-4abf-b5b5-017452b1250a" providerId="AD" clId="Web-{F7A6B29F-40AC-B000-D6A6-D414CD170E7F}" dt="2021-03-09T19:23:46.314" v="47"/>
          <pc:sldLayoutMkLst>
            <pc:docMk/>
            <pc:sldMasterMk cId="1943039649" sldId="2147483942"/>
            <pc:sldLayoutMk cId="2260930130" sldId="2147483951"/>
          </pc:sldLayoutMkLst>
        </pc:sldLayoutChg>
        <pc:sldLayoutChg chg="add mod replId">
          <pc:chgData name="Sharieff Zayaan" userId="S::zsharieff@tarbiyahacademy.org::2d814904-663b-4abf-b5b5-017452b1250a" providerId="AD" clId="Web-{F7A6B29F-40AC-B000-D6A6-D414CD170E7F}" dt="2021-03-09T19:23:46.314" v="47"/>
          <pc:sldLayoutMkLst>
            <pc:docMk/>
            <pc:sldMasterMk cId="1943039649" sldId="2147483942"/>
            <pc:sldLayoutMk cId="4236812157" sldId="2147483952"/>
          </pc:sldLayoutMkLst>
        </pc:sldLayoutChg>
        <pc:sldLayoutChg chg="add mod replId">
          <pc:chgData name="Sharieff Zayaan" userId="S::zsharieff@tarbiyahacademy.org::2d814904-663b-4abf-b5b5-017452b1250a" providerId="AD" clId="Web-{F7A6B29F-40AC-B000-D6A6-D414CD170E7F}" dt="2021-03-09T19:23:46.314" v="47"/>
          <pc:sldLayoutMkLst>
            <pc:docMk/>
            <pc:sldMasterMk cId="1943039649" sldId="2147483942"/>
            <pc:sldLayoutMk cId="4049748945" sldId="2147483953"/>
          </pc:sldLayoutMkLst>
        </pc:sldLayoutChg>
        <pc:sldLayoutChg chg="add mod replId">
          <pc:chgData name="Sharieff Zayaan" userId="S::zsharieff@tarbiyahacademy.org::2d814904-663b-4abf-b5b5-017452b1250a" providerId="AD" clId="Web-{F7A6B29F-40AC-B000-D6A6-D414CD170E7F}" dt="2021-03-09T19:23:46.314" v="47"/>
          <pc:sldLayoutMkLst>
            <pc:docMk/>
            <pc:sldMasterMk cId="1943039649" sldId="2147483942"/>
            <pc:sldLayoutMk cId="3465735934" sldId="2147483954"/>
          </pc:sldLayoutMkLst>
        </pc:sldLayoutChg>
        <pc:sldLayoutChg chg="add mod replId">
          <pc:chgData name="Sharieff Zayaan" userId="S::zsharieff@tarbiyahacademy.org::2d814904-663b-4abf-b5b5-017452b1250a" providerId="AD" clId="Web-{F7A6B29F-40AC-B000-D6A6-D414CD170E7F}" dt="2021-03-09T19:23:46.314" v="47"/>
          <pc:sldLayoutMkLst>
            <pc:docMk/>
            <pc:sldMasterMk cId="1943039649" sldId="2147483942"/>
            <pc:sldLayoutMk cId="2219985273" sldId="2147483955"/>
          </pc:sldLayoutMkLst>
        </pc:sldLayoutChg>
        <pc:sldLayoutChg chg="add mod replId">
          <pc:chgData name="Sharieff Zayaan" userId="S::zsharieff@tarbiyahacademy.org::2d814904-663b-4abf-b5b5-017452b1250a" providerId="AD" clId="Web-{F7A6B29F-40AC-B000-D6A6-D414CD170E7F}" dt="2021-03-09T19:23:46.314" v="47"/>
          <pc:sldLayoutMkLst>
            <pc:docMk/>
            <pc:sldMasterMk cId="1943039649" sldId="2147483942"/>
            <pc:sldLayoutMk cId="3111349583" sldId="2147483956"/>
          </pc:sldLayoutMkLst>
        </pc:sldLayoutChg>
        <pc:sldLayoutChg chg="add mod replId">
          <pc:chgData name="Sharieff Zayaan" userId="S::zsharieff@tarbiyahacademy.org::2d814904-663b-4abf-b5b5-017452b1250a" providerId="AD" clId="Web-{F7A6B29F-40AC-B000-D6A6-D414CD170E7F}" dt="2021-03-09T19:23:46.314" v="47"/>
          <pc:sldLayoutMkLst>
            <pc:docMk/>
            <pc:sldMasterMk cId="1943039649" sldId="2147483942"/>
            <pc:sldLayoutMk cId="4170014651" sldId="2147483957"/>
          </pc:sldLayoutMkLst>
        </pc:sldLayoutChg>
        <pc:sldLayoutChg chg="add mod replId">
          <pc:chgData name="Sharieff Zayaan" userId="S::zsharieff@tarbiyahacademy.org::2d814904-663b-4abf-b5b5-017452b1250a" providerId="AD" clId="Web-{F7A6B29F-40AC-B000-D6A6-D414CD170E7F}" dt="2021-03-09T19:23:46.314" v="47"/>
          <pc:sldLayoutMkLst>
            <pc:docMk/>
            <pc:sldMasterMk cId="1943039649" sldId="2147483942"/>
            <pc:sldLayoutMk cId="4037673730" sldId="2147483958"/>
          </pc:sldLayoutMkLst>
        </pc:sldLayoutChg>
        <pc:sldLayoutChg chg="add mod replId">
          <pc:chgData name="Sharieff Zayaan" userId="S::zsharieff@tarbiyahacademy.org::2d814904-663b-4abf-b5b5-017452b1250a" providerId="AD" clId="Web-{F7A6B29F-40AC-B000-D6A6-D414CD170E7F}" dt="2021-03-09T19:23:46.314" v="47"/>
          <pc:sldLayoutMkLst>
            <pc:docMk/>
            <pc:sldMasterMk cId="1943039649" sldId="2147483942"/>
            <pc:sldLayoutMk cId="2282424233" sldId="2147483959"/>
          </pc:sldLayoutMkLst>
        </pc:sldLayoutChg>
      </pc:sldMasterChg>
    </pc:docChg>
  </pc:docChgLst>
  <pc:docChgLst>
    <pc:chgData name="Zahra Yousuf" userId="S::zyousuf@tarbiyahacademy.org::1d90c294-155a-4650-badf-88fc1b5481bd" providerId="AD" clId="Web-{0AE81115-F81C-D29A-D35E-ED54C40A2693}"/>
    <pc:docChg chg="modSld">
      <pc:chgData name="Zahra Yousuf" userId="S::zyousuf@tarbiyahacademy.org::1d90c294-155a-4650-badf-88fc1b5481bd" providerId="AD" clId="Web-{0AE81115-F81C-D29A-D35E-ED54C40A2693}" dt="2021-03-09T19:11:55.630" v="203" actId="14100"/>
      <pc:docMkLst>
        <pc:docMk/>
      </pc:docMkLst>
      <pc:sldChg chg="addSp delSp modSp mod setBg">
        <pc:chgData name="Zahra Yousuf" userId="S::zyousuf@tarbiyahacademy.org::1d90c294-155a-4650-badf-88fc1b5481bd" providerId="AD" clId="Web-{0AE81115-F81C-D29A-D35E-ED54C40A2693}" dt="2021-03-09T19:11:55.630" v="203" actId="14100"/>
        <pc:sldMkLst>
          <pc:docMk/>
          <pc:sldMk cId="109857222" sldId="256"/>
        </pc:sldMkLst>
        <pc:spChg chg="del mod">
          <ac:chgData name="Zahra Yousuf" userId="S::zyousuf@tarbiyahacademy.org::1d90c294-155a-4650-badf-88fc1b5481bd" providerId="AD" clId="Web-{0AE81115-F81C-D29A-D35E-ED54C40A2693}" dt="2021-03-09T19:05:41.893" v="35"/>
          <ac:spMkLst>
            <pc:docMk/>
            <pc:sldMk cId="109857222" sldId="256"/>
            <ac:spMk id="2" creationId="{00000000-0000-0000-0000-000000000000}"/>
          </ac:spMkLst>
        </pc:spChg>
        <pc:spChg chg="del mod">
          <ac:chgData name="Zahra Yousuf" userId="S::zyousuf@tarbiyahacademy.org::1d90c294-155a-4650-badf-88fc1b5481bd" providerId="AD" clId="Web-{0AE81115-F81C-D29A-D35E-ED54C40A2693}" dt="2021-03-09T19:05:43.627" v="36"/>
          <ac:spMkLst>
            <pc:docMk/>
            <pc:sldMk cId="109857222" sldId="256"/>
            <ac:spMk id="3" creationId="{00000000-0000-0000-0000-000000000000}"/>
          </ac:spMkLst>
        </pc:spChg>
        <pc:spChg chg="add del mod">
          <ac:chgData name="Zahra Yousuf" userId="S::zyousuf@tarbiyahacademy.org::1d90c294-155a-4650-badf-88fc1b5481bd" providerId="AD" clId="Web-{0AE81115-F81C-D29A-D35E-ED54C40A2693}" dt="2021-03-09T19:05:56.737" v="41"/>
          <ac:spMkLst>
            <pc:docMk/>
            <pc:sldMk cId="109857222" sldId="256"/>
            <ac:spMk id="7" creationId="{DB2AF7B1-2167-4DE7-8850-62C25B01FAE1}"/>
          </ac:spMkLst>
        </pc:spChg>
        <pc:spChg chg="add del mod">
          <ac:chgData name="Zahra Yousuf" userId="S::zyousuf@tarbiyahacademy.org::1d90c294-155a-4650-badf-88fc1b5481bd" providerId="AD" clId="Web-{0AE81115-F81C-D29A-D35E-ED54C40A2693}" dt="2021-03-09T19:06:00.034" v="42"/>
          <ac:spMkLst>
            <pc:docMk/>
            <pc:sldMk cId="109857222" sldId="256"/>
            <ac:spMk id="11" creationId="{C18620F8-EFD9-419A-8DFB-1C6F73DFA3F5}"/>
          </ac:spMkLst>
        </pc:spChg>
        <pc:spChg chg="add mod">
          <ac:chgData name="Zahra Yousuf" userId="S::zyousuf@tarbiyahacademy.org::1d90c294-155a-4650-badf-88fc1b5481bd" providerId="AD" clId="Web-{0AE81115-F81C-D29A-D35E-ED54C40A2693}" dt="2021-03-09T19:10:44.239" v="200" actId="1076"/>
          <ac:spMkLst>
            <pc:docMk/>
            <pc:sldMk cId="109857222" sldId="256"/>
            <ac:spMk id="12" creationId="{00549454-57C5-478F-B175-8AA761483C1F}"/>
          </ac:spMkLst>
        </pc:spChg>
        <pc:spChg chg="add mod">
          <ac:chgData name="Zahra Yousuf" userId="S::zyousuf@tarbiyahacademy.org::1d90c294-155a-4650-badf-88fc1b5481bd" providerId="AD" clId="Web-{0AE81115-F81C-D29A-D35E-ED54C40A2693}" dt="2021-03-09T19:10:40.801" v="199" actId="1076"/>
          <ac:spMkLst>
            <pc:docMk/>
            <pc:sldMk cId="109857222" sldId="256"/>
            <ac:spMk id="13" creationId="{0ADA0E43-7167-4C9E-804D-FA212D36F161}"/>
          </ac:spMkLst>
        </pc:spChg>
        <pc:spChg chg="add mod">
          <ac:chgData name="Zahra Yousuf" userId="S::zyousuf@tarbiyahacademy.org::1d90c294-155a-4650-badf-88fc1b5481bd" providerId="AD" clId="Web-{0AE81115-F81C-D29A-D35E-ED54C40A2693}" dt="2021-03-09T19:10:25.989" v="196" actId="1076"/>
          <ac:spMkLst>
            <pc:docMk/>
            <pc:sldMk cId="109857222" sldId="256"/>
            <ac:spMk id="14" creationId="{45503779-8B9D-49F6-89A4-A924023F31EE}"/>
          </ac:spMkLst>
        </pc:spChg>
        <pc:spChg chg="del">
          <ac:chgData name="Zahra Yousuf" userId="S::zyousuf@tarbiyahacademy.org::1d90c294-155a-4650-badf-88fc1b5481bd" providerId="AD" clId="Web-{0AE81115-F81C-D29A-D35E-ED54C40A2693}" dt="2021-03-09T18:58:29.844" v="5"/>
          <ac:spMkLst>
            <pc:docMk/>
            <pc:sldMk cId="109857222" sldId="256"/>
            <ac:spMk id="48" creationId="{FDF8837B-BAE2-489A-8F93-69216307D5A5}"/>
          </ac:spMkLst>
        </pc:spChg>
        <pc:spChg chg="add del">
          <ac:chgData name="Zahra Yousuf" userId="S::zyousuf@tarbiyahacademy.org::1d90c294-155a-4650-badf-88fc1b5481bd" providerId="AD" clId="Web-{0AE81115-F81C-D29A-D35E-ED54C40A2693}" dt="2021-03-09T19:04:06.080" v="23"/>
          <ac:spMkLst>
            <pc:docMk/>
            <pc:sldMk cId="109857222" sldId="256"/>
            <ac:spMk id="54" creationId="{FDF8837B-BAE2-489A-8F93-69216307D5A5}"/>
          </ac:spMkLst>
        </pc:spChg>
        <pc:spChg chg="add del">
          <ac:chgData name="Zahra Yousuf" userId="S::zyousuf@tarbiyahacademy.org::1d90c294-155a-4650-badf-88fc1b5481bd" providerId="AD" clId="Web-{0AE81115-F81C-D29A-D35E-ED54C40A2693}" dt="2021-03-09T19:06:37.690" v="58"/>
          <ac:spMkLst>
            <pc:docMk/>
            <pc:sldMk cId="109857222" sldId="256"/>
            <ac:spMk id="62" creationId="{FDF8837B-BAE2-489A-8F93-69216307D5A5}"/>
          </ac:spMkLst>
        </pc:spChg>
        <pc:spChg chg="add">
          <ac:chgData name="Zahra Yousuf" userId="S::zyousuf@tarbiyahacademy.org::1d90c294-155a-4650-badf-88fc1b5481bd" providerId="AD" clId="Web-{0AE81115-F81C-D29A-D35E-ED54C40A2693}" dt="2021-03-09T19:06:37.690" v="58"/>
          <ac:spMkLst>
            <pc:docMk/>
            <pc:sldMk cId="109857222" sldId="256"/>
            <ac:spMk id="75" creationId="{F733538D-5433-42E7-AA08-DC5FDEDA47A7}"/>
          </ac:spMkLst>
        </pc:spChg>
        <pc:grpChg chg="add">
          <ac:chgData name="Zahra Yousuf" userId="S::zyousuf@tarbiyahacademy.org::1d90c294-155a-4650-badf-88fc1b5481bd" providerId="AD" clId="Web-{0AE81115-F81C-D29A-D35E-ED54C40A2693}" dt="2021-03-09T19:06:37.690" v="58"/>
          <ac:grpSpMkLst>
            <pc:docMk/>
            <pc:sldMk cId="109857222" sldId="256"/>
            <ac:grpSpMk id="69" creationId="{5066F8AE-A5C7-4B3E-B1DA-D0B624059BED}"/>
          </ac:grpSpMkLst>
        </pc:grpChg>
        <pc:picChg chg="add mod ord">
          <ac:chgData name="Zahra Yousuf" userId="S::zyousuf@tarbiyahacademy.org::1d90c294-155a-4650-badf-88fc1b5481bd" providerId="AD" clId="Web-{0AE81115-F81C-D29A-D35E-ED54C40A2693}" dt="2021-03-09T18:59:02.845" v="9" actId="1076"/>
          <ac:picMkLst>
            <pc:docMk/>
            <pc:sldMk cId="109857222" sldId="256"/>
            <ac:picMk id="4" creationId="{5E0C0D21-56E3-4A17-BAD0-F210560CD2BE}"/>
          </ac:picMkLst>
        </pc:picChg>
        <pc:picChg chg="add mod">
          <ac:chgData name="Zahra Yousuf" userId="S::zyousuf@tarbiyahacademy.org::1d90c294-155a-4650-badf-88fc1b5481bd" providerId="AD" clId="Web-{0AE81115-F81C-D29A-D35E-ED54C40A2693}" dt="2021-03-09T19:11:55.630" v="203" actId="14100"/>
          <ac:picMkLst>
            <pc:docMk/>
            <pc:sldMk cId="109857222" sldId="256"/>
            <ac:picMk id="5" creationId="{ADF2CC08-9A32-4779-B8D1-73CEA42F1DDB}"/>
          </ac:picMkLst>
        </pc:picChg>
        <pc:picChg chg="del">
          <ac:chgData name="Zahra Yousuf" userId="S::zyousuf@tarbiyahacademy.org::1d90c294-155a-4650-badf-88fc1b5481bd" providerId="AD" clId="Web-{0AE81115-F81C-D29A-D35E-ED54C40A2693}" dt="2021-03-09T18:58:23.204" v="2"/>
          <ac:picMkLst>
            <pc:docMk/>
            <pc:sldMk cId="109857222" sldId="256"/>
            <ac:picMk id="8" creationId="{A8B6F232-16B3-4DAD-9309-C0590049A003}"/>
          </ac:picMkLst>
        </pc:picChg>
        <pc:picChg chg="add del">
          <ac:chgData name="Zahra Yousuf" userId="S::zyousuf@tarbiyahacademy.org::1d90c294-155a-4650-badf-88fc1b5481bd" providerId="AD" clId="Web-{0AE81115-F81C-D29A-D35E-ED54C40A2693}" dt="2021-03-09T19:05:07.065" v="30"/>
          <ac:picMkLst>
            <pc:docMk/>
            <pc:sldMk cId="109857222" sldId="256"/>
            <ac:picMk id="58" creationId="{FBF7C69A-A8C5-40BC-A018-BF587720228D}"/>
          </ac:picMkLst>
        </pc:picChg>
        <pc:cxnChg chg="del">
          <ac:chgData name="Zahra Yousuf" userId="S::zyousuf@tarbiyahacademy.org::1d90c294-155a-4650-badf-88fc1b5481bd" providerId="AD" clId="Web-{0AE81115-F81C-D29A-D35E-ED54C40A2693}" dt="2021-03-09T18:58:29.844" v="5"/>
          <ac:cxnSpMkLst>
            <pc:docMk/>
            <pc:sldMk cId="109857222" sldId="256"/>
            <ac:cxnSpMk id="49" creationId="{B48BEE9B-A2F4-4BF3-9EAD-16E1A7FC2DC6}"/>
          </ac:cxnSpMkLst>
        </pc:cxnChg>
        <pc:cxnChg chg="add del">
          <ac:chgData name="Zahra Yousuf" userId="S::zyousuf@tarbiyahacademy.org::1d90c294-155a-4650-badf-88fc1b5481bd" providerId="AD" clId="Web-{0AE81115-F81C-D29A-D35E-ED54C40A2693}" dt="2021-03-09T19:04:06.080" v="23"/>
          <ac:cxnSpMkLst>
            <pc:docMk/>
            <pc:sldMk cId="109857222" sldId="256"/>
            <ac:cxnSpMk id="56" creationId="{B48BEE9B-A2F4-4BF3-9EAD-16E1A7FC2DC6}"/>
          </ac:cxnSpMkLst>
        </pc:cxnChg>
        <pc:cxnChg chg="add del">
          <ac:chgData name="Zahra Yousuf" userId="S::zyousuf@tarbiyahacademy.org::1d90c294-155a-4650-badf-88fc1b5481bd" providerId="AD" clId="Web-{0AE81115-F81C-D29A-D35E-ED54C40A2693}" dt="2021-03-09T19:06:37.690" v="58"/>
          <ac:cxnSpMkLst>
            <pc:docMk/>
            <pc:sldMk cId="109857222" sldId="256"/>
            <ac:cxnSpMk id="64" creationId="{B48BEE9B-A2F4-4BF3-9EAD-16E1A7FC2DC6}"/>
          </ac:cxnSpMkLst>
        </pc:cxnChg>
      </pc:sldChg>
      <pc:sldChg chg="addSp delSp modSp">
        <pc:chgData name="Zahra Yousuf" userId="S::zyousuf@tarbiyahacademy.org::1d90c294-155a-4650-badf-88fc1b5481bd" providerId="AD" clId="Web-{0AE81115-F81C-D29A-D35E-ED54C40A2693}" dt="2021-03-09T18:59:50.735" v="13"/>
        <pc:sldMkLst>
          <pc:docMk/>
          <pc:sldMk cId="3864637667" sldId="262"/>
        </pc:sldMkLst>
        <pc:picChg chg="add del mod">
          <ac:chgData name="Zahra Yousuf" userId="S::zyousuf@tarbiyahacademy.org::1d90c294-155a-4650-badf-88fc1b5481bd" providerId="AD" clId="Web-{0AE81115-F81C-D29A-D35E-ED54C40A2693}" dt="2021-03-09T18:59:50.735" v="13"/>
          <ac:picMkLst>
            <pc:docMk/>
            <pc:sldMk cId="3864637667" sldId="262"/>
            <ac:picMk id="4" creationId="{5DD06190-16A4-4DE9-A352-539C8D82B6A0}"/>
          </ac:picMkLst>
        </pc:picChg>
        <pc:picChg chg="del">
          <ac:chgData name="Zahra Yousuf" userId="S::zyousuf@tarbiyahacademy.org::1d90c294-155a-4650-badf-88fc1b5481bd" providerId="AD" clId="Web-{0AE81115-F81C-D29A-D35E-ED54C40A2693}" dt="2021-03-09T18:59:16.813" v="10"/>
          <ac:picMkLst>
            <pc:docMk/>
            <pc:sldMk cId="3864637667" sldId="262"/>
            <ac:picMk id="5" creationId="{D0AAAAAA-0A21-4367-9B05-C1EC1000E93E}"/>
          </ac:picMkLst>
        </pc:picChg>
      </pc:sldChg>
    </pc:docChg>
  </pc:docChgLst>
  <pc:docChgLst>
    <pc:chgData name="Sharieff Zayaan" userId="S::zsharieff@tarbiyahacademy.org::2d814904-663b-4abf-b5b5-017452b1250a" providerId="AD" clId="Web-{15ABFBA7-A39D-7347-77F4-2D68E589F84F}"/>
    <pc:docChg chg="modSld">
      <pc:chgData name="Sharieff Zayaan" userId="S::zsharieff@tarbiyahacademy.org::2d814904-663b-4abf-b5b5-017452b1250a" providerId="AD" clId="Web-{15ABFBA7-A39D-7347-77F4-2D68E589F84F}" dt="2021-03-11T15:32:55.853" v="63"/>
      <pc:docMkLst>
        <pc:docMk/>
      </pc:docMkLst>
      <pc:sldChg chg="addSp delSp modSp">
        <pc:chgData name="Sharieff Zayaan" userId="S::zsharieff@tarbiyahacademy.org::2d814904-663b-4abf-b5b5-017452b1250a" providerId="AD" clId="Web-{15ABFBA7-A39D-7347-77F4-2D68E589F84F}" dt="2021-03-11T15:32:55.853" v="63"/>
        <pc:sldMkLst>
          <pc:docMk/>
          <pc:sldMk cId="109857222" sldId="256"/>
        </pc:sldMkLst>
        <pc:spChg chg="add del mod">
          <ac:chgData name="Sharieff Zayaan" userId="S::zsharieff@tarbiyahacademy.org::2d814904-663b-4abf-b5b5-017452b1250a" providerId="AD" clId="Web-{15ABFBA7-A39D-7347-77F4-2D68E589F84F}" dt="2021-03-11T15:26:32.436" v="8"/>
          <ac:spMkLst>
            <pc:docMk/>
            <pc:sldMk cId="109857222" sldId="256"/>
            <ac:spMk id="4" creationId="{2CBFCFD2-1288-4CCF-897A-35F63ABF182E}"/>
          </ac:spMkLst>
        </pc:spChg>
        <pc:picChg chg="add del mod">
          <ac:chgData name="Sharieff Zayaan" userId="S::zsharieff@tarbiyahacademy.org::2d814904-663b-4abf-b5b5-017452b1250a" providerId="AD" clId="Web-{15ABFBA7-A39D-7347-77F4-2D68E589F84F}" dt="2021-03-11T15:26:32.436" v="8"/>
          <ac:picMkLst>
            <pc:docMk/>
            <pc:sldMk cId="109857222" sldId="256"/>
            <ac:picMk id="3" creationId="{8732A29C-6EA2-4C59-B561-17A36D144217}"/>
          </ac:picMkLst>
        </pc:picChg>
        <pc:picChg chg="add del mod">
          <ac:chgData name="Sharieff Zayaan" userId="S::zsharieff@tarbiyahacademy.org::2d814904-663b-4abf-b5b5-017452b1250a" providerId="AD" clId="Web-{15ABFBA7-A39D-7347-77F4-2D68E589F84F}" dt="2021-03-11T15:26:35.733" v="10"/>
          <ac:picMkLst>
            <pc:docMk/>
            <pc:sldMk cId="109857222" sldId="256"/>
            <ac:picMk id="6" creationId="{682338C4-6473-493E-8148-24556BAD7A9A}"/>
          </ac:picMkLst>
        </pc:picChg>
        <pc:picChg chg="add del mod">
          <ac:chgData name="Sharieff Zayaan" userId="S::zsharieff@tarbiyahacademy.org::2d814904-663b-4abf-b5b5-017452b1250a" providerId="AD" clId="Web-{15ABFBA7-A39D-7347-77F4-2D68E589F84F}" dt="2021-03-11T15:32:52.852" v="61"/>
          <ac:picMkLst>
            <pc:docMk/>
            <pc:sldMk cId="109857222" sldId="256"/>
            <ac:picMk id="7" creationId="{626A091E-FFCE-4765-B0EA-1966F562D4CB}"/>
          </ac:picMkLst>
        </pc:picChg>
        <pc:picChg chg="add del mod">
          <ac:chgData name="Sharieff Zayaan" userId="S::zsharieff@tarbiyahacademy.org::2d814904-663b-4abf-b5b5-017452b1250a" providerId="AD" clId="Web-{15ABFBA7-A39D-7347-77F4-2D68E589F84F}" dt="2021-03-11T15:32:55.853" v="63"/>
          <ac:picMkLst>
            <pc:docMk/>
            <pc:sldMk cId="109857222" sldId="256"/>
            <ac:picMk id="8" creationId="{D852897A-8062-4B0F-95DA-9C43CEAEA80F}"/>
          </ac:picMkLst>
        </pc:picChg>
      </pc:sldChg>
      <pc:sldChg chg="addSp delSp modSp">
        <pc:chgData name="Sharieff Zayaan" userId="S::zsharieff@tarbiyahacademy.org::2d814904-663b-4abf-b5b5-017452b1250a" providerId="AD" clId="Web-{15ABFBA7-A39D-7347-77F4-2D68E589F84F}" dt="2021-03-11T15:29:45.769" v="53"/>
        <pc:sldMkLst>
          <pc:docMk/>
          <pc:sldMk cId="2256624429" sldId="261"/>
        </pc:sldMkLst>
        <pc:picChg chg="add del mod">
          <ac:chgData name="Sharieff Zayaan" userId="S::zsharieff@tarbiyahacademy.org::2d814904-663b-4abf-b5b5-017452b1250a" providerId="AD" clId="Web-{15ABFBA7-A39D-7347-77F4-2D68E589F84F}" dt="2021-03-11T15:29:34.019" v="49"/>
          <ac:picMkLst>
            <pc:docMk/>
            <pc:sldMk cId="2256624429" sldId="261"/>
            <ac:picMk id="6" creationId="{C2364ED5-6BD3-4378-BEC9-D1F5EEBFD68C}"/>
          </ac:picMkLst>
        </pc:picChg>
        <pc:picChg chg="add del mod">
          <ac:chgData name="Sharieff Zayaan" userId="S::zsharieff@tarbiyahacademy.org::2d814904-663b-4abf-b5b5-017452b1250a" providerId="AD" clId="Web-{15ABFBA7-A39D-7347-77F4-2D68E589F84F}" dt="2021-03-11T15:29:45.769" v="53"/>
          <ac:picMkLst>
            <pc:docMk/>
            <pc:sldMk cId="2256624429" sldId="261"/>
            <ac:picMk id="7" creationId="{E5068F0C-E424-4A40-87AA-FD3924F39451}"/>
          </ac:picMkLst>
        </pc:picChg>
      </pc:sldChg>
      <pc:sldChg chg="addSp delSp modSp">
        <pc:chgData name="Sharieff Zayaan" userId="S::zsharieff@tarbiyahacademy.org::2d814904-663b-4abf-b5b5-017452b1250a" providerId="AD" clId="Web-{15ABFBA7-A39D-7347-77F4-2D68E589F84F}" dt="2021-03-11T15:27:11.625" v="19"/>
        <pc:sldMkLst>
          <pc:docMk/>
          <pc:sldMk cId="2461231213" sldId="279"/>
        </pc:sldMkLst>
        <pc:picChg chg="add del mod">
          <ac:chgData name="Sharieff Zayaan" userId="S::zsharieff@tarbiyahacademy.org::2d814904-663b-4abf-b5b5-017452b1250a" providerId="AD" clId="Web-{15ABFBA7-A39D-7347-77F4-2D68E589F84F}" dt="2021-03-11T15:27:11.625" v="19"/>
          <ac:picMkLst>
            <pc:docMk/>
            <pc:sldMk cId="2461231213" sldId="279"/>
            <ac:picMk id="4" creationId="{1FDF4872-9301-4F70-9332-53969848CE92}"/>
          </ac:picMkLst>
        </pc:picChg>
      </pc:sldChg>
      <pc:sldChg chg="addSp delSp modSp">
        <pc:chgData name="Sharieff Zayaan" userId="S::zsharieff@tarbiyahacademy.org::2d814904-663b-4abf-b5b5-017452b1250a" providerId="AD" clId="Web-{15ABFBA7-A39D-7347-77F4-2D68E589F84F}" dt="2021-03-11T15:28:52.862" v="45"/>
        <pc:sldMkLst>
          <pc:docMk/>
          <pc:sldMk cId="1892767635" sldId="281"/>
        </pc:sldMkLst>
        <pc:picChg chg="add del mod">
          <ac:chgData name="Sharieff Zayaan" userId="S::zsharieff@tarbiyahacademy.org::2d814904-663b-4abf-b5b5-017452b1250a" providerId="AD" clId="Web-{15ABFBA7-A39D-7347-77F4-2D68E589F84F}" dt="2021-03-11T15:27:30.172" v="23"/>
          <ac:picMkLst>
            <pc:docMk/>
            <pc:sldMk cId="1892767635" sldId="281"/>
            <ac:picMk id="2" creationId="{7D593E60-87E2-4326-A4F6-D3A151796773}"/>
          </ac:picMkLst>
        </pc:picChg>
        <pc:picChg chg="add del mod">
          <ac:chgData name="Sharieff Zayaan" userId="S::zsharieff@tarbiyahacademy.org::2d814904-663b-4abf-b5b5-017452b1250a" providerId="AD" clId="Web-{15ABFBA7-A39D-7347-77F4-2D68E589F84F}" dt="2021-03-11T15:28:05.032" v="28"/>
          <ac:picMkLst>
            <pc:docMk/>
            <pc:sldMk cId="1892767635" sldId="281"/>
            <ac:picMk id="3" creationId="{73CD7ED6-D3E2-42E1-8328-CADEEC37B667}"/>
          </ac:picMkLst>
        </pc:picChg>
        <pc:picChg chg="add del mod">
          <ac:chgData name="Sharieff Zayaan" userId="S::zsharieff@tarbiyahacademy.org::2d814904-663b-4abf-b5b5-017452b1250a" providerId="AD" clId="Web-{15ABFBA7-A39D-7347-77F4-2D68E589F84F}" dt="2021-03-11T15:28:17.330" v="37"/>
          <ac:picMkLst>
            <pc:docMk/>
            <pc:sldMk cId="1892767635" sldId="281"/>
            <ac:picMk id="5" creationId="{7E0C4D64-70D2-4A38-BE1D-08729C293240}"/>
          </ac:picMkLst>
        </pc:picChg>
        <pc:picChg chg="add del mod">
          <ac:chgData name="Sharieff Zayaan" userId="S::zsharieff@tarbiyahacademy.org::2d814904-663b-4abf-b5b5-017452b1250a" providerId="AD" clId="Web-{15ABFBA7-A39D-7347-77F4-2D68E589F84F}" dt="2021-03-11T15:28:16.626" v="36"/>
          <ac:picMkLst>
            <pc:docMk/>
            <pc:sldMk cId="1892767635" sldId="281"/>
            <ac:picMk id="6" creationId="{74A5942C-33FA-472A-9502-7738EB0F5851}"/>
          </ac:picMkLst>
        </pc:picChg>
        <pc:picChg chg="add del mod">
          <ac:chgData name="Sharieff Zayaan" userId="S::zsharieff@tarbiyahacademy.org::2d814904-663b-4abf-b5b5-017452b1250a" providerId="AD" clId="Web-{15ABFBA7-A39D-7347-77F4-2D68E589F84F}" dt="2021-03-11T15:28:15.423" v="35"/>
          <ac:picMkLst>
            <pc:docMk/>
            <pc:sldMk cId="1892767635" sldId="281"/>
            <ac:picMk id="7" creationId="{352B07F4-ED33-4110-8205-A7852B19D838}"/>
          </ac:picMkLst>
        </pc:picChg>
        <pc:picChg chg="add del mod">
          <ac:chgData name="Sharieff Zayaan" userId="S::zsharieff@tarbiyahacademy.org::2d814904-663b-4abf-b5b5-017452b1250a" providerId="AD" clId="Web-{15ABFBA7-A39D-7347-77F4-2D68E589F84F}" dt="2021-03-11T15:28:13.611" v="34"/>
          <ac:picMkLst>
            <pc:docMk/>
            <pc:sldMk cId="1892767635" sldId="281"/>
            <ac:picMk id="8" creationId="{399B167E-D530-42E4-A2DC-30D29BE6A6E3}"/>
          </ac:picMkLst>
        </pc:picChg>
        <pc:picChg chg="add mod">
          <ac:chgData name="Sharieff Zayaan" userId="S::zsharieff@tarbiyahacademy.org::2d814904-663b-4abf-b5b5-017452b1250a" providerId="AD" clId="Web-{15ABFBA7-A39D-7347-77F4-2D68E589F84F}" dt="2021-03-11T15:28:24.830" v="40" actId="14100"/>
          <ac:picMkLst>
            <pc:docMk/>
            <pc:sldMk cId="1892767635" sldId="281"/>
            <ac:picMk id="9" creationId="{2E4131DA-C273-40DC-A046-13EF7CC589E1}"/>
          </ac:picMkLst>
        </pc:picChg>
        <pc:picChg chg="add del mod">
          <ac:chgData name="Sharieff Zayaan" userId="S::zsharieff@tarbiyahacademy.org::2d814904-663b-4abf-b5b5-017452b1250a" providerId="AD" clId="Web-{15ABFBA7-A39D-7347-77F4-2D68E589F84F}" dt="2021-03-11T15:28:51.299" v="44"/>
          <ac:picMkLst>
            <pc:docMk/>
            <pc:sldMk cId="1892767635" sldId="281"/>
            <ac:picMk id="10" creationId="{E917C606-720D-47DF-A10F-71EA387ABAA0}"/>
          </ac:picMkLst>
        </pc:picChg>
        <pc:picChg chg="add mod">
          <ac:chgData name="Sharieff Zayaan" userId="S::zsharieff@tarbiyahacademy.org::2d814904-663b-4abf-b5b5-017452b1250a" providerId="AD" clId="Web-{15ABFBA7-A39D-7347-77F4-2D68E589F84F}" dt="2021-03-11T15:28:52.862" v="45"/>
          <ac:picMkLst>
            <pc:docMk/>
            <pc:sldMk cId="1892767635" sldId="281"/>
            <ac:picMk id="11" creationId="{1D49A872-EDC7-455D-A755-E008203B613B}"/>
          </ac:picMkLst>
        </pc:picChg>
      </pc:sldChg>
    </pc:docChg>
  </pc:docChgLst>
  <pc:docChgLst>
    <pc:chgData name="Saira Ali" userId="S::sairaali@tarbiyahacademy.org::035ea57f-0094-44fc-bf25-e0202051fb14" providerId="AD" clId="Web-{EFC4A871-ECC1-7896-BB7F-243CC281723A}"/>
    <pc:docChg chg="modSld">
      <pc:chgData name="Saira Ali" userId="S::sairaali@tarbiyahacademy.org::035ea57f-0094-44fc-bf25-e0202051fb14" providerId="AD" clId="Web-{EFC4A871-ECC1-7896-BB7F-243CC281723A}" dt="2021-03-10T18:51:35.930" v="8" actId="20577"/>
      <pc:docMkLst>
        <pc:docMk/>
      </pc:docMkLst>
      <pc:sldChg chg="modSp">
        <pc:chgData name="Saira Ali" userId="S::sairaali@tarbiyahacademy.org::035ea57f-0094-44fc-bf25-e0202051fb14" providerId="AD" clId="Web-{EFC4A871-ECC1-7896-BB7F-243CC281723A}" dt="2021-03-10T18:51:35.930" v="8" actId="20577"/>
        <pc:sldMkLst>
          <pc:docMk/>
          <pc:sldMk cId="109857222" sldId="256"/>
        </pc:sldMkLst>
        <pc:spChg chg="mod">
          <ac:chgData name="Saira Ali" userId="S::sairaali@tarbiyahacademy.org::035ea57f-0094-44fc-bf25-e0202051fb14" providerId="AD" clId="Web-{EFC4A871-ECC1-7896-BB7F-243CC281723A}" dt="2021-03-10T18:51:35.930" v="8" actId="20577"/>
          <ac:spMkLst>
            <pc:docMk/>
            <pc:sldMk cId="109857222" sldId="256"/>
            <ac:spMk id="12" creationId="{00549454-57C5-478F-B175-8AA761483C1F}"/>
          </ac:spMkLst>
        </pc:spChg>
      </pc:sldChg>
    </pc:docChg>
  </pc:docChgLst>
  <pc:docChgLst>
    <pc:chgData name="Sharieff Zayaan" userId="S::zsharieff@tarbiyahacademy.org::2d814904-663b-4abf-b5b5-017452b1250a" providerId="AD" clId="Web-{78E85F59-74A1-800A-A18D-4B7E41176129}"/>
    <pc:docChg chg="modSld">
      <pc:chgData name="Sharieff Zayaan" userId="S::zsharieff@tarbiyahacademy.org::2d814904-663b-4abf-b5b5-017452b1250a" providerId="AD" clId="Web-{78E85F59-74A1-800A-A18D-4B7E41176129}" dt="2021-03-10T19:48:47.850" v="34"/>
      <pc:docMkLst>
        <pc:docMk/>
      </pc:docMkLst>
      <pc:sldChg chg="modSp">
        <pc:chgData name="Sharieff Zayaan" userId="S::zsharieff@tarbiyahacademy.org::2d814904-663b-4abf-b5b5-017452b1250a" providerId="AD" clId="Web-{78E85F59-74A1-800A-A18D-4B7E41176129}" dt="2021-03-10T19:24:24.500" v="30" actId="20577"/>
        <pc:sldMkLst>
          <pc:docMk/>
          <pc:sldMk cId="109857222" sldId="256"/>
        </pc:sldMkLst>
        <pc:spChg chg="mod">
          <ac:chgData name="Sharieff Zayaan" userId="S::zsharieff@tarbiyahacademy.org::2d814904-663b-4abf-b5b5-017452b1250a" providerId="AD" clId="Web-{78E85F59-74A1-800A-A18D-4B7E41176129}" dt="2021-03-10T19:24:24.500" v="30" actId="20577"/>
          <ac:spMkLst>
            <pc:docMk/>
            <pc:sldMk cId="109857222" sldId="256"/>
            <ac:spMk id="12" creationId="{00549454-57C5-478F-B175-8AA761483C1F}"/>
          </ac:spMkLst>
        </pc:spChg>
      </pc:sldChg>
      <pc:sldChg chg="delSp modSp">
        <pc:chgData name="Sharieff Zayaan" userId="S::zsharieff@tarbiyahacademy.org::2d814904-663b-4abf-b5b5-017452b1250a" providerId="AD" clId="Web-{78E85F59-74A1-800A-A18D-4B7E41176129}" dt="2021-03-10T19:12:58.202" v="7"/>
        <pc:sldMkLst>
          <pc:docMk/>
          <pc:sldMk cId="2256624429" sldId="261"/>
        </pc:sldMkLst>
        <pc:spChg chg="mod">
          <ac:chgData name="Sharieff Zayaan" userId="S::zsharieff@tarbiyahacademy.org::2d814904-663b-4abf-b5b5-017452b1250a" providerId="AD" clId="Web-{78E85F59-74A1-800A-A18D-4B7E41176129}" dt="2021-03-10T19:12:54.858" v="6" actId="20577"/>
          <ac:spMkLst>
            <pc:docMk/>
            <pc:sldMk cId="2256624429" sldId="261"/>
            <ac:spMk id="13" creationId="{5D3E837B-BDEA-43DF-B155-9085358F0134}"/>
          </ac:spMkLst>
        </pc:spChg>
        <pc:picChg chg="del">
          <ac:chgData name="Sharieff Zayaan" userId="S::zsharieff@tarbiyahacademy.org::2d814904-663b-4abf-b5b5-017452b1250a" providerId="AD" clId="Web-{78E85F59-74A1-800A-A18D-4B7E41176129}" dt="2021-03-10T19:12:58.202" v="7"/>
          <ac:picMkLst>
            <pc:docMk/>
            <pc:sldMk cId="2256624429" sldId="261"/>
            <ac:picMk id="8" creationId="{C4CC64DD-242F-45E8-801F-A17E9D93A3E8}"/>
          </ac:picMkLst>
        </pc:picChg>
      </pc:sldChg>
      <pc:sldChg chg="delSp modSp">
        <pc:chgData name="Sharieff Zayaan" userId="S::zsharieff@tarbiyahacademy.org::2d814904-663b-4abf-b5b5-017452b1250a" providerId="AD" clId="Web-{78E85F59-74A1-800A-A18D-4B7E41176129}" dt="2021-03-10T19:21:24.949" v="25" actId="1076"/>
        <pc:sldMkLst>
          <pc:docMk/>
          <pc:sldMk cId="4159152300" sldId="263"/>
        </pc:sldMkLst>
        <pc:spChg chg="mod">
          <ac:chgData name="Sharieff Zayaan" userId="S::zsharieff@tarbiyahacademy.org::2d814904-663b-4abf-b5b5-017452b1250a" providerId="AD" clId="Web-{78E85F59-74A1-800A-A18D-4B7E41176129}" dt="2021-03-10T19:13:37.765" v="17" actId="20577"/>
          <ac:spMkLst>
            <pc:docMk/>
            <pc:sldMk cId="4159152300" sldId="263"/>
            <ac:spMk id="11" creationId="{6FF75B07-BE15-42EA-855B-1E837D1578C5}"/>
          </ac:spMkLst>
        </pc:spChg>
        <pc:spChg chg="mod">
          <ac:chgData name="Sharieff Zayaan" userId="S::zsharieff@tarbiyahacademy.org::2d814904-663b-4abf-b5b5-017452b1250a" providerId="AD" clId="Web-{78E85F59-74A1-800A-A18D-4B7E41176129}" dt="2021-03-10T19:21:15.230" v="23" actId="1076"/>
          <ac:spMkLst>
            <pc:docMk/>
            <pc:sldMk cId="4159152300" sldId="263"/>
            <ac:spMk id="14" creationId="{1460718E-BD1C-4CF2-BBEE-54B15F82531A}"/>
          </ac:spMkLst>
        </pc:spChg>
        <pc:spChg chg="mod">
          <ac:chgData name="Sharieff Zayaan" userId="S::zsharieff@tarbiyahacademy.org::2d814904-663b-4abf-b5b5-017452b1250a" providerId="AD" clId="Web-{78E85F59-74A1-800A-A18D-4B7E41176129}" dt="2021-03-10T19:21:24.949" v="25" actId="1076"/>
          <ac:spMkLst>
            <pc:docMk/>
            <pc:sldMk cId="4159152300" sldId="263"/>
            <ac:spMk id="17" creationId="{100EDE8C-E70E-48FF-9946-17E925ADB1A7}"/>
          </ac:spMkLst>
        </pc:spChg>
        <pc:picChg chg="del mod">
          <ac:chgData name="Sharieff Zayaan" userId="S::zsharieff@tarbiyahacademy.org::2d814904-663b-4abf-b5b5-017452b1250a" providerId="AD" clId="Web-{78E85F59-74A1-800A-A18D-4B7E41176129}" dt="2021-03-10T19:13:06.874" v="9"/>
          <ac:picMkLst>
            <pc:docMk/>
            <pc:sldMk cId="4159152300" sldId="263"/>
            <ac:picMk id="4" creationId="{D8C4F14B-6989-46C8-A34F-23E1ABA506AB}"/>
          </ac:picMkLst>
        </pc:picChg>
        <pc:picChg chg="mod">
          <ac:chgData name="Sharieff Zayaan" userId="S::zsharieff@tarbiyahacademy.org::2d814904-663b-4abf-b5b5-017452b1250a" providerId="AD" clId="Web-{78E85F59-74A1-800A-A18D-4B7E41176129}" dt="2021-03-10T19:21:17.933" v="24" actId="1076"/>
          <ac:picMkLst>
            <pc:docMk/>
            <pc:sldMk cId="4159152300" sldId="263"/>
            <ac:picMk id="15" creationId="{32CA096D-4353-484C-B266-A92144E4C069}"/>
          </ac:picMkLst>
        </pc:picChg>
      </pc:sldChg>
      <pc:sldChg chg="addCm delCm">
        <pc:chgData name="Sharieff Zayaan" userId="S::zsharieff@tarbiyahacademy.org::2d814904-663b-4abf-b5b5-017452b1250a" providerId="AD" clId="Web-{78E85F59-74A1-800A-A18D-4B7E41176129}" dt="2021-03-10T19:15:38.737" v="20"/>
        <pc:sldMkLst>
          <pc:docMk/>
          <pc:sldMk cId="1690671924" sldId="277"/>
        </pc:sldMkLst>
      </pc:sldChg>
      <pc:sldChg chg="delSp modSp">
        <pc:chgData name="Sharieff Zayaan" userId="S::zsharieff@tarbiyahacademy.org::2d814904-663b-4abf-b5b5-017452b1250a" providerId="AD" clId="Web-{78E85F59-74A1-800A-A18D-4B7E41176129}" dt="2021-03-10T19:12:49.655" v="1"/>
        <pc:sldMkLst>
          <pc:docMk/>
          <pc:sldMk cId="2461231213" sldId="279"/>
        </pc:sldMkLst>
        <pc:picChg chg="del mod">
          <ac:chgData name="Sharieff Zayaan" userId="S::zsharieff@tarbiyahacademy.org::2d814904-663b-4abf-b5b5-017452b1250a" providerId="AD" clId="Web-{78E85F59-74A1-800A-A18D-4B7E41176129}" dt="2021-03-10T19:12:49.655" v="1"/>
          <ac:picMkLst>
            <pc:docMk/>
            <pc:sldMk cId="2461231213" sldId="279"/>
            <ac:picMk id="5" creationId="{C1909624-1CB6-4199-8B27-549D7E78DF7B}"/>
          </ac:picMkLst>
        </pc:picChg>
      </pc:sldChg>
      <pc:sldChg chg="modTransition">
        <pc:chgData name="Sharieff Zayaan" userId="S::zsharieff@tarbiyahacademy.org::2d814904-663b-4abf-b5b5-017452b1250a" providerId="AD" clId="Web-{78E85F59-74A1-800A-A18D-4B7E41176129}" dt="2021-03-10T19:48:47.850" v="34"/>
        <pc:sldMkLst>
          <pc:docMk/>
          <pc:sldMk cId="1892767635" sldId="281"/>
        </pc:sldMkLst>
      </pc:sldChg>
    </pc:docChg>
  </pc:docChgLst>
  <pc:docChgLst>
    <pc:chgData name="Saira Ali" userId="S::sairaali@tarbiyahacademy.org::035ea57f-0094-44fc-bf25-e0202051fb14" providerId="AD" clId="Web-{C91BD4B3-EAC3-8125-C10F-EFF8E5BAD463}"/>
    <pc:docChg chg="modSld">
      <pc:chgData name="Saira Ali" userId="S::sairaali@tarbiyahacademy.org::035ea57f-0094-44fc-bf25-e0202051fb14" providerId="AD" clId="Web-{C91BD4B3-EAC3-8125-C10F-EFF8E5BAD463}" dt="2021-03-11T14:23:07.921" v="446" actId="1076"/>
      <pc:docMkLst>
        <pc:docMk/>
      </pc:docMkLst>
      <pc:sldChg chg="modSp">
        <pc:chgData name="Saira Ali" userId="S::sairaali@tarbiyahacademy.org::035ea57f-0094-44fc-bf25-e0202051fb14" providerId="AD" clId="Web-{C91BD4B3-EAC3-8125-C10F-EFF8E5BAD463}" dt="2021-03-11T13:29:45.481" v="438" actId="20577"/>
        <pc:sldMkLst>
          <pc:docMk/>
          <pc:sldMk cId="109857222" sldId="256"/>
        </pc:sldMkLst>
        <pc:spChg chg="mod">
          <ac:chgData name="Saira Ali" userId="S::sairaali@tarbiyahacademy.org::035ea57f-0094-44fc-bf25-e0202051fb14" providerId="AD" clId="Web-{C91BD4B3-EAC3-8125-C10F-EFF8E5BAD463}" dt="2021-03-11T13:29:45.481" v="438" actId="20577"/>
          <ac:spMkLst>
            <pc:docMk/>
            <pc:sldMk cId="109857222" sldId="256"/>
            <ac:spMk id="12" creationId="{00549454-57C5-478F-B175-8AA761483C1F}"/>
          </ac:spMkLst>
        </pc:spChg>
      </pc:sldChg>
      <pc:sldChg chg="modSp">
        <pc:chgData name="Saira Ali" userId="S::sairaali@tarbiyahacademy.org::035ea57f-0094-44fc-bf25-e0202051fb14" providerId="AD" clId="Web-{C91BD4B3-EAC3-8125-C10F-EFF8E5BAD463}" dt="2021-03-10T19:31:08.849" v="423" actId="1076"/>
        <pc:sldMkLst>
          <pc:docMk/>
          <pc:sldMk cId="1216655410" sldId="257"/>
        </pc:sldMkLst>
        <pc:picChg chg="mod">
          <ac:chgData name="Saira Ali" userId="S::sairaali@tarbiyahacademy.org::035ea57f-0094-44fc-bf25-e0202051fb14" providerId="AD" clId="Web-{C91BD4B3-EAC3-8125-C10F-EFF8E5BAD463}" dt="2021-03-10T19:31:08.849" v="423" actId="1076"/>
          <ac:picMkLst>
            <pc:docMk/>
            <pc:sldMk cId="1216655410" sldId="257"/>
            <ac:picMk id="6" creationId="{12A93E05-109A-4291-BC40-D922BDF0125E}"/>
          </ac:picMkLst>
        </pc:picChg>
      </pc:sldChg>
      <pc:sldChg chg="modSp">
        <pc:chgData name="Saira Ali" userId="S::sairaali@tarbiyahacademy.org::035ea57f-0094-44fc-bf25-e0202051fb14" providerId="AD" clId="Web-{C91BD4B3-EAC3-8125-C10F-EFF8E5BAD463}" dt="2021-03-10T19:54:20.181" v="429" actId="14100"/>
        <pc:sldMkLst>
          <pc:docMk/>
          <pc:sldMk cId="4159152300" sldId="263"/>
        </pc:sldMkLst>
        <pc:spChg chg="mod">
          <ac:chgData name="Saira Ali" userId="S::sairaali@tarbiyahacademy.org::035ea57f-0094-44fc-bf25-e0202051fb14" providerId="AD" clId="Web-{C91BD4B3-EAC3-8125-C10F-EFF8E5BAD463}" dt="2021-03-10T19:54:20.181" v="429" actId="14100"/>
          <ac:spMkLst>
            <pc:docMk/>
            <pc:sldMk cId="4159152300" sldId="263"/>
            <ac:spMk id="8" creationId="{D8A2EC3A-995F-49BC-8F99-0A9D2306AFB8}"/>
          </ac:spMkLst>
        </pc:spChg>
      </pc:sldChg>
      <pc:sldChg chg="modSp">
        <pc:chgData name="Saira Ali" userId="S::sairaali@tarbiyahacademy.org::035ea57f-0094-44fc-bf25-e0202051fb14" providerId="AD" clId="Web-{C91BD4B3-EAC3-8125-C10F-EFF8E5BAD463}" dt="2021-03-10T19:30:28.346" v="421" actId="20577"/>
        <pc:sldMkLst>
          <pc:docMk/>
          <pc:sldMk cId="1690671924" sldId="277"/>
        </pc:sldMkLst>
        <pc:spChg chg="mod">
          <ac:chgData name="Saira Ali" userId="S::sairaali@tarbiyahacademy.org::035ea57f-0094-44fc-bf25-e0202051fb14" providerId="AD" clId="Web-{C91BD4B3-EAC3-8125-C10F-EFF8E5BAD463}" dt="2021-03-10T19:30:28.346" v="421" actId="20577"/>
          <ac:spMkLst>
            <pc:docMk/>
            <pc:sldMk cId="1690671924" sldId="277"/>
            <ac:spMk id="14" creationId="{CE8E276D-3BBC-4D3B-8C1F-3399698E8D3B}"/>
          </ac:spMkLst>
        </pc:spChg>
      </pc:sldChg>
      <pc:sldChg chg="addSp modSp modNotes">
        <pc:chgData name="Saira Ali" userId="S::sairaali@tarbiyahacademy.org::035ea57f-0094-44fc-bf25-e0202051fb14" providerId="AD" clId="Web-{C91BD4B3-EAC3-8125-C10F-EFF8E5BAD463}" dt="2021-03-11T14:23:07.921" v="446" actId="1076"/>
        <pc:sldMkLst>
          <pc:docMk/>
          <pc:sldMk cId="4226448089" sldId="278"/>
        </pc:sldMkLst>
        <pc:spChg chg="add mod">
          <ac:chgData name="Saira Ali" userId="S::sairaali@tarbiyahacademy.org::035ea57f-0094-44fc-bf25-e0202051fb14" providerId="AD" clId="Web-{C91BD4B3-EAC3-8125-C10F-EFF8E5BAD463}" dt="2021-03-10T19:25:40.407" v="350" actId="1076"/>
          <ac:spMkLst>
            <pc:docMk/>
            <pc:sldMk cId="4226448089" sldId="278"/>
            <ac:spMk id="3" creationId="{FCB87E1B-5C7B-4E4A-951D-FAD9B38FA554}"/>
          </ac:spMkLst>
        </pc:spChg>
        <pc:spChg chg="add mod">
          <ac:chgData name="Saira Ali" userId="S::sairaali@tarbiyahacademy.org::035ea57f-0094-44fc-bf25-e0202051fb14" providerId="AD" clId="Web-{C91BD4B3-EAC3-8125-C10F-EFF8E5BAD463}" dt="2021-03-10T19:25:31.860" v="349" actId="1076"/>
          <ac:spMkLst>
            <pc:docMk/>
            <pc:sldMk cId="4226448089" sldId="278"/>
            <ac:spMk id="4" creationId="{684D737C-5442-48DA-A6CB-BE7D09503390}"/>
          </ac:spMkLst>
        </pc:spChg>
        <pc:spChg chg="add">
          <ac:chgData name="Saira Ali" userId="S::sairaali@tarbiyahacademy.org::035ea57f-0094-44fc-bf25-e0202051fb14" providerId="AD" clId="Web-{C91BD4B3-EAC3-8125-C10F-EFF8E5BAD463}" dt="2021-03-10T19:13:35.255" v="145"/>
          <ac:spMkLst>
            <pc:docMk/>
            <pc:sldMk cId="4226448089" sldId="278"/>
            <ac:spMk id="5" creationId="{9E683393-1970-4939-978A-3531A9B796D6}"/>
          </ac:spMkLst>
        </pc:spChg>
        <pc:spChg chg="add">
          <ac:chgData name="Saira Ali" userId="S::sairaali@tarbiyahacademy.org::035ea57f-0094-44fc-bf25-e0202051fb14" providerId="AD" clId="Web-{C91BD4B3-EAC3-8125-C10F-EFF8E5BAD463}" dt="2021-03-10T19:13:35.802" v="146"/>
          <ac:spMkLst>
            <pc:docMk/>
            <pc:sldMk cId="4226448089" sldId="278"/>
            <ac:spMk id="6" creationId="{5B688B64-2391-4AFF-9C22-9E90799F797C}"/>
          </ac:spMkLst>
        </pc:spChg>
        <pc:spChg chg="add mod">
          <ac:chgData name="Saira Ali" userId="S::sairaali@tarbiyahacademy.org::035ea57f-0094-44fc-bf25-e0202051fb14" providerId="AD" clId="Web-{C91BD4B3-EAC3-8125-C10F-EFF8E5BAD463}" dt="2021-03-10T19:25:22.625" v="347" actId="1076"/>
          <ac:spMkLst>
            <pc:docMk/>
            <pc:sldMk cId="4226448089" sldId="278"/>
            <ac:spMk id="7" creationId="{694C1C9C-8B44-4CC6-9770-6E47208D0DAC}"/>
          </ac:spMkLst>
        </pc:spChg>
        <pc:spChg chg="add mod">
          <ac:chgData name="Saira Ali" userId="S::sairaali@tarbiyahacademy.org::035ea57f-0094-44fc-bf25-e0202051fb14" providerId="AD" clId="Web-{C91BD4B3-EAC3-8125-C10F-EFF8E5BAD463}" dt="2021-03-10T19:25:27.891" v="348" actId="1076"/>
          <ac:spMkLst>
            <pc:docMk/>
            <pc:sldMk cId="4226448089" sldId="278"/>
            <ac:spMk id="8" creationId="{FD9A6316-CB52-447B-99EA-898B037B4FBD}"/>
          </ac:spMkLst>
        </pc:spChg>
        <pc:spChg chg="add mod">
          <ac:chgData name="Saira Ali" userId="S::sairaali@tarbiyahacademy.org::035ea57f-0094-44fc-bf25-e0202051fb14" providerId="AD" clId="Web-{C91BD4B3-EAC3-8125-C10F-EFF8E5BAD463}" dt="2021-03-10T19:28:59.591" v="418" actId="20577"/>
          <ac:spMkLst>
            <pc:docMk/>
            <pc:sldMk cId="4226448089" sldId="278"/>
            <ac:spMk id="9" creationId="{CD2BBC22-D676-4341-B259-A2704888EA38}"/>
          </ac:spMkLst>
        </pc:spChg>
        <pc:spChg chg="mod">
          <ac:chgData name="Saira Ali" userId="S::sairaali@tarbiyahacademy.org::035ea57f-0094-44fc-bf25-e0202051fb14" providerId="AD" clId="Web-{C91BD4B3-EAC3-8125-C10F-EFF8E5BAD463}" dt="2021-03-11T14:23:07.921" v="446" actId="1076"/>
          <ac:spMkLst>
            <pc:docMk/>
            <pc:sldMk cId="4226448089" sldId="278"/>
            <ac:spMk id="11" creationId="{E84930D4-FC90-4926-B271-62C62C9E20E3}"/>
          </ac:spMkLst>
        </pc:spChg>
        <pc:spChg chg="mod">
          <ac:chgData name="Saira Ali" userId="S::sairaali@tarbiyahacademy.org::035ea57f-0094-44fc-bf25-e0202051fb14" providerId="AD" clId="Web-{C91BD4B3-EAC3-8125-C10F-EFF8E5BAD463}" dt="2021-03-11T14:23:00.749" v="445" actId="1076"/>
          <ac:spMkLst>
            <pc:docMk/>
            <pc:sldMk cId="4226448089" sldId="278"/>
            <ac:spMk id="12" creationId="{E779F55A-28BB-4BA8-9FDC-16F8801B5A69}"/>
          </ac:spMkLst>
        </pc:spChg>
        <pc:spChg chg="mod">
          <ac:chgData name="Saira Ali" userId="S::sairaali@tarbiyahacademy.org::035ea57f-0094-44fc-bf25-e0202051fb14" providerId="AD" clId="Web-{C91BD4B3-EAC3-8125-C10F-EFF8E5BAD463}" dt="2021-03-11T14:22:54.045" v="444" actId="1076"/>
          <ac:spMkLst>
            <pc:docMk/>
            <pc:sldMk cId="4226448089" sldId="278"/>
            <ac:spMk id="13" creationId="{DF5BDCBC-1B84-4966-98D6-C80A473601DE}"/>
          </ac:spMkLst>
        </pc:spChg>
        <pc:spChg chg="mod">
          <ac:chgData name="Saira Ali" userId="S::sairaali@tarbiyahacademy.org::035ea57f-0094-44fc-bf25-e0202051fb14" providerId="AD" clId="Web-{C91BD4B3-EAC3-8125-C10F-EFF8E5BAD463}" dt="2021-03-10T19:06:02.510" v="31" actId="20577"/>
          <ac:spMkLst>
            <pc:docMk/>
            <pc:sldMk cId="4226448089" sldId="278"/>
            <ac:spMk id="53" creationId="{DF6D39CA-3A2D-400A-B4AB-2C36958A4274}"/>
          </ac:spMkLst>
        </pc:spChg>
        <pc:picChg chg="mod">
          <ac:chgData name="Saira Ali" userId="S::sairaali@tarbiyahacademy.org::035ea57f-0094-44fc-bf25-e0202051fb14" providerId="AD" clId="Web-{C91BD4B3-EAC3-8125-C10F-EFF8E5BAD463}" dt="2021-03-10T19:27:12.897" v="413" actId="1076"/>
          <ac:picMkLst>
            <pc:docMk/>
            <pc:sldMk cId="4226448089" sldId="278"/>
            <ac:picMk id="2" creationId="{EA64D2EC-A036-49FA-891D-5464F62481E1}"/>
          </ac:picMkLst>
        </pc:picChg>
        <pc:picChg chg="mod">
          <ac:chgData name="Saira Ali" userId="S::sairaali@tarbiyahacademy.org::035ea57f-0094-44fc-bf25-e0202051fb14" providerId="AD" clId="Web-{C91BD4B3-EAC3-8125-C10F-EFF8E5BAD463}" dt="2021-03-11T14:22:37.263" v="441" actId="1076"/>
          <ac:picMkLst>
            <pc:docMk/>
            <pc:sldMk cId="4226448089" sldId="278"/>
            <ac:picMk id="10" creationId="{33287862-6CED-E540-8AB2-7E188FAA338C}"/>
          </ac:picMkLst>
        </pc:picChg>
      </pc:sldChg>
    </pc:docChg>
  </pc:docChgLst>
  <pc:docChgLst>
    <pc:chgData name="Zahra Yousuf" userId="S::zyousuf@tarbiyahacademy.org::1d90c294-155a-4650-badf-88fc1b5481bd" providerId="AD" clId="Web-{00000000-0000-0000-0000-000000000000}"/>
    <pc:docChg chg="addSld delSld modSld">
      <pc:chgData name="Zahra Yousuf" userId="S::zyousuf@tarbiyahacademy.org::1d90c294-155a-4650-badf-88fc1b5481bd" providerId="AD" clId="Web-{00000000-0000-0000-0000-000000000000}" dt="2021-03-08T20:24:28.438" v="257"/>
      <pc:docMkLst>
        <pc:docMk/>
      </pc:docMkLst>
      <pc:sldChg chg="delSp modSp">
        <pc:chgData name="Zahra Yousuf" userId="S::zyousuf@tarbiyahacademy.org::1d90c294-155a-4650-badf-88fc1b5481bd" providerId="AD" clId="Web-{00000000-0000-0000-0000-000000000000}" dt="2021-03-08T20:10:29.573" v="220" actId="20577"/>
        <pc:sldMkLst>
          <pc:docMk/>
          <pc:sldMk cId="1216655410" sldId="257"/>
        </pc:sldMkLst>
        <pc:spChg chg="mod">
          <ac:chgData name="Zahra Yousuf" userId="S::zyousuf@tarbiyahacademy.org::1d90c294-155a-4650-badf-88fc1b5481bd" providerId="AD" clId="Web-{00000000-0000-0000-0000-000000000000}" dt="2021-03-08T20:10:29.573" v="220" actId="20577"/>
          <ac:spMkLst>
            <pc:docMk/>
            <pc:sldMk cId="1216655410" sldId="257"/>
            <ac:spMk id="23" creationId="{848F30A6-A3B9-4262-B50F-9AB471C884DF}"/>
          </ac:spMkLst>
        </pc:spChg>
        <pc:picChg chg="del">
          <ac:chgData name="Zahra Yousuf" userId="S::zyousuf@tarbiyahacademy.org::1d90c294-155a-4650-badf-88fc1b5481bd" providerId="AD" clId="Web-{00000000-0000-0000-0000-000000000000}" dt="2021-03-08T19:52:45.769" v="87"/>
          <ac:picMkLst>
            <pc:docMk/>
            <pc:sldMk cId="1216655410" sldId="257"/>
            <ac:picMk id="4" creationId="{4AA6273B-D559-4A95-A625-71BA0E5C35B9}"/>
          </ac:picMkLst>
        </pc:picChg>
        <pc:picChg chg="del">
          <ac:chgData name="Zahra Yousuf" userId="S::zyousuf@tarbiyahacademy.org::1d90c294-155a-4650-badf-88fc1b5481bd" providerId="AD" clId="Web-{00000000-0000-0000-0000-000000000000}" dt="2021-03-08T19:52:47.160" v="88"/>
          <ac:picMkLst>
            <pc:docMk/>
            <pc:sldMk cId="1216655410" sldId="257"/>
            <ac:picMk id="21" creationId="{02CF151D-B470-4BD0-8E61-2C110BFCFC98}"/>
          </ac:picMkLst>
        </pc:picChg>
      </pc:sldChg>
      <pc:sldChg chg="delSp modSp">
        <pc:chgData name="Zahra Yousuf" userId="S::zyousuf@tarbiyahacademy.org::1d90c294-155a-4650-badf-88fc1b5481bd" providerId="AD" clId="Web-{00000000-0000-0000-0000-000000000000}" dt="2021-03-08T19:57:42.256" v="132"/>
        <pc:sldMkLst>
          <pc:docMk/>
          <pc:sldMk cId="890346033" sldId="258"/>
        </pc:sldMkLst>
        <pc:spChg chg="mod">
          <ac:chgData name="Zahra Yousuf" userId="S::zyousuf@tarbiyahacademy.org::1d90c294-155a-4650-badf-88fc1b5481bd" providerId="AD" clId="Web-{00000000-0000-0000-0000-000000000000}" dt="2021-03-08T19:53:27.145" v="91" actId="20577"/>
          <ac:spMkLst>
            <pc:docMk/>
            <pc:sldMk cId="890346033" sldId="258"/>
            <ac:spMk id="2" creationId="{00000000-0000-0000-0000-000000000000}"/>
          </ac:spMkLst>
        </pc:spChg>
        <pc:spChg chg="mod">
          <ac:chgData name="Zahra Yousuf" userId="S::zyousuf@tarbiyahacademy.org::1d90c294-155a-4650-badf-88fc1b5481bd" providerId="AD" clId="Web-{00000000-0000-0000-0000-000000000000}" dt="2021-03-08T19:54:53.395" v="130" actId="20577"/>
          <ac:spMkLst>
            <pc:docMk/>
            <pc:sldMk cId="890346033" sldId="258"/>
            <ac:spMk id="3" creationId="{00000000-0000-0000-0000-000000000000}"/>
          </ac:spMkLst>
        </pc:spChg>
        <pc:spChg chg="del">
          <ac:chgData name="Zahra Yousuf" userId="S::zyousuf@tarbiyahacademy.org::1d90c294-155a-4650-badf-88fc1b5481bd" providerId="AD" clId="Web-{00000000-0000-0000-0000-000000000000}" dt="2021-03-08T19:55:20.786" v="131"/>
          <ac:spMkLst>
            <pc:docMk/>
            <pc:sldMk cId="890346033" sldId="258"/>
            <ac:spMk id="5" creationId="{ADA5942A-7AB3-4C92-8866-CD548109E9AB}"/>
          </ac:spMkLst>
        </pc:spChg>
        <pc:spChg chg="del">
          <ac:chgData name="Zahra Yousuf" userId="S::zyousuf@tarbiyahacademy.org::1d90c294-155a-4650-badf-88fc1b5481bd" providerId="AD" clId="Web-{00000000-0000-0000-0000-000000000000}" dt="2021-03-08T19:57:42.256" v="132"/>
          <ac:spMkLst>
            <pc:docMk/>
            <pc:sldMk cId="890346033" sldId="258"/>
            <ac:spMk id="20" creationId="{70048916-DA67-46C7-9A85-2A08F0CEDE3F}"/>
          </ac:spMkLst>
        </pc:spChg>
        <pc:picChg chg="del">
          <ac:chgData name="Zahra Yousuf" userId="S::zyousuf@tarbiyahacademy.org::1d90c294-155a-4650-badf-88fc1b5481bd" providerId="AD" clId="Web-{00000000-0000-0000-0000-000000000000}" dt="2021-03-08T19:55:20.786" v="131"/>
          <ac:picMkLst>
            <pc:docMk/>
            <pc:sldMk cId="890346033" sldId="258"/>
            <ac:picMk id="4" creationId="{31FB4E65-0CF9-4F62-8C01-61D28EAF6B6B}"/>
          </ac:picMkLst>
        </pc:picChg>
        <pc:picChg chg="del">
          <ac:chgData name="Zahra Yousuf" userId="S::zyousuf@tarbiyahacademy.org::1d90c294-155a-4650-badf-88fc1b5481bd" providerId="AD" clId="Web-{00000000-0000-0000-0000-000000000000}" dt="2021-03-08T19:57:42.256" v="132"/>
          <ac:picMkLst>
            <pc:docMk/>
            <pc:sldMk cId="890346033" sldId="258"/>
            <ac:picMk id="19" creationId="{5B5E2DAE-1B5E-40C0-855E-D48C623C60E4}"/>
          </ac:picMkLst>
        </pc:picChg>
      </pc:sldChg>
      <pc:sldChg chg="addSp delSp modSp new mod setBg setClrOvrMap modNotes">
        <pc:chgData name="Zahra Yousuf" userId="S::zyousuf@tarbiyahacademy.org::1d90c294-155a-4650-badf-88fc1b5481bd" providerId="AD" clId="Web-{00000000-0000-0000-0000-000000000000}" dt="2021-03-08T20:09:40.885" v="189"/>
        <pc:sldMkLst>
          <pc:docMk/>
          <pc:sldMk cId="3312459019" sldId="266"/>
        </pc:sldMkLst>
        <pc:spChg chg="mod ord">
          <ac:chgData name="Zahra Yousuf" userId="S::zyousuf@tarbiyahacademy.org::1d90c294-155a-4650-badf-88fc1b5481bd" providerId="AD" clId="Web-{00000000-0000-0000-0000-000000000000}" dt="2021-03-08T20:04:34.118" v="187" actId="1076"/>
          <ac:spMkLst>
            <pc:docMk/>
            <pc:sldMk cId="3312459019" sldId="266"/>
            <ac:spMk id="2" creationId="{40314801-ABBB-4BE4-B836-F857489EA4AC}"/>
          </ac:spMkLst>
        </pc:spChg>
        <pc:spChg chg="del">
          <ac:chgData name="Zahra Yousuf" userId="S::zyousuf@tarbiyahacademy.org::1d90c294-155a-4650-badf-88fc1b5481bd" providerId="AD" clId="Web-{00000000-0000-0000-0000-000000000000}" dt="2021-03-08T20:03:26.977" v="179"/>
          <ac:spMkLst>
            <pc:docMk/>
            <pc:sldMk cId="3312459019" sldId="266"/>
            <ac:spMk id="3" creationId="{E42A84EC-3E14-4D6B-9F6B-B3E25C61C41F}"/>
          </ac:spMkLst>
        </pc:spChg>
        <pc:spChg chg="add del">
          <ac:chgData name="Zahra Yousuf" userId="S::zyousuf@tarbiyahacademy.org::1d90c294-155a-4650-badf-88fc1b5481bd" providerId="AD" clId="Web-{00000000-0000-0000-0000-000000000000}" dt="2021-03-08T20:04:26.930" v="186"/>
          <ac:spMkLst>
            <pc:docMk/>
            <pc:sldMk cId="3312459019" sldId="266"/>
            <ac:spMk id="6" creationId="{2024F6EB-04DC-4C6D-8485-FCD53A4A95AD}"/>
          </ac:spMkLst>
        </pc:spChg>
        <pc:spChg chg="add del">
          <ac:chgData name="Zahra Yousuf" userId="S::zyousuf@tarbiyahacademy.org::1d90c294-155a-4650-badf-88fc1b5481bd" providerId="AD" clId="Web-{00000000-0000-0000-0000-000000000000}" dt="2021-03-08T20:03:55.680" v="184"/>
          <ac:spMkLst>
            <pc:docMk/>
            <pc:sldMk cId="3312459019" sldId="266"/>
            <ac:spMk id="8" creationId="{74D7A393-149A-4DF0-B931-D5131FC14688}"/>
          </ac:spMkLst>
        </pc:spChg>
        <pc:spChg chg="add del">
          <ac:chgData name="Zahra Yousuf" userId="S::zyousuf@tarbiyahacademy.org::1d90c294-155a-4650-badf-88fc1b5481bd" providerId="AD" clId="Web-{00000000-0000-0000-0000-000000000000}" dt="2021-03-08T20:04:26.930" v="186"/>
          <ac:spMkLst>
            <pc:docMk/>
            <pc:sldMk cId="3312459019" sldId="266"/>
            <ac:spMk id="9" creationId="{8881F853-6081-4216-9876-4D863309A03F}"/>
          </ac:spMkLst>
        </pc:spChg>
        <pc:spChg chg="add mod">
          <ac:chgData name="Zahra Yousuf" userId="S::zyousuf@tarbiyahacademy.org::1d90c294-155a-4650-badf-88fc1b5481bd" providerId="AD" clId="Web-{00000000-0000-0000-0000-000000000000}" dt="2021-03-08T20:04:26.930" v="186"/>
          <ac:spMkLst>
            <pc:docMk/>
            <pc:sldMk cId="3312459019" sldId="266"/>
            <ac:spMk id="10" creationId="{24430646-39B2-4B9A-9193-EF56D27F4AE8}"/>
          </ac:spMkLst>
        </pc:spChg>
        <pc:spChg chg="add del">
          <ac:chgData name="Zahra Yousuf" userId="S::zyousuf@tarbiyahacademy.org::1d90c294-155a-4650-badf-88fc1b5481bd" providerId="AD" clId="Web-{00000000-0000-0000-0000-000000000000}" dt="2021-03-08T20:03:55.680" v="184"/>
          <ac:spMkLst>
            <pc:docMk/>
            <pc:sldMk cId="3312459019" sldId="266"/>
            <ac:spMk id="11" creationId="{832A1E47-A968-404F-8DBE-B31240A9B631}"/>
          </ac:spMkLst>
        </pc:spChg>
        <pc:spChg chg="add">
          <ac:chgData name="Zahra Yousuf" userId="S::zyousuf@tarbiyahacademy.org::1d90c294-155a-4650-badf-88fc1b5481bd" providerId="AD" clId="Web-{00000000-0000-0000-0000-000000000000}" dt="2021-03-08T20:04:26.930" v="186"/>
          <ac:spMkLst>
            <pc:docMk/>
            <pc:sldMk cId="3312459019" sldId="266"/>
            <ac:spMk id="22" creationId="{5EB8E3BF-F464-4900-8994-851061A9AD60}"/>
          </ac:spMkLst>
        </pc:spChg>
        <pc:picChg chg="add mod ord">
          <ac:chgData name="Zahra Yousuf" userId="S::zyousuf@tarbiyahacademy.org::1d90c294-155a-4650-badf-88fc1b5481bd" providerId="AD" clId="Web-{00000000-0000-0000-0000-000000000000}" dt="2021-03-08T20:04:26.930" v="186"/>
          <ac:picMkLst>
            <pc:docMk/>
            <pc:sldMk cId="3312459019" sldId="266"/>
            <ac:picMk id="4" creationId="{1C62D443-7FC8-4FAA-BDFF-72145D83564A}"/>
          </ac:picMkLst>
        </pc:picChg>
        <pc:picChg chg="add del">
          <ac:chgData name="Zahra Yousuf" userId="S::zyousuf@tarbiyahacademy.org::1d90c294-155a-4650-badf-88fc1b5481bd" providerId="AD" clId="Web-{00000000-0000-0000-0000-000000000000}" dt="2021-03-08T20:04:26.930" v="186"/>
          <ac:picMkLst>
            <pc:docMk/>
            <pc:sldMk cId="3312459019" sldId="266"/>
            <ac:picMk id="7" creationId="{7A795FBE-101B-4063-A5FC-8C0624B3534B}"/>
          </ac:picMkLst>
        </pc:picChg>
        <pc:picChg chg="add del">
          <ac:chgData name="Zahra Yousuf" userId="S::zyousuf@tarbiyahacademy.org::1d90c294-155a-4650-badf-88fc1b5481bd" providerId="AD" clId="Web-{00000000-0000-0000-0000-000000000000}" dt="2021-03-08T20:03:55.680" v="184"/>
          <ac:picMkLst>
            <pc:docMk/>
            <pc:sldMk cId="3312459019" sldId="266"/>
            <ac:picMk id="13" creationId="{E0DDDCF8-BC1A-4404-8ACA-D8D2BB4BE977}"/>
          </ac:picMkLst>
        </pc:picChg>
        <pc:cxnChg chg="add del">
          <ac:chgData name="Zahra Yousuf" userId="S::zyousuf@tarbiyahacademy.org::1d90c294-155a-4650-badf-88fc1b5481bd" providerId="AD" clId="Web-{00000000-0000-0000-0000-000000000000}" dt="2021-03-08T20:03:55.680" v="184"/>
          <ac:cxnSpMkLst>
            <pc:docMk/>
            <pc:sldMk cId="3312459019" sldId="266"/>
            <ac:cxnSpMk id="15" creationId="{CBB3FB69-D504-412A-90F9-1D1BAA6AC887}"/>
          </ac:cxnSpMkLst>
        </pc:cxnChg>
        <pc:cxnChg chg="add del">
          <ac:chgData name="Zahra Yousuf" userId="S::zyousuf@tarbiyahacademy.org::1d90c294-155a-4650-badf-88fc1b5481bd" providerId="AD" clId="Web-{00000000-0000-0000-0000-000000000000}" dt="2021-03-08T20:04:26.930" v="186"/>
          <ac:cxnSpMkLst>
            <pc:docMk/>
            <pc:sldMk cId="3312459019" sldId="266"/>
            <ac:cxnSpMk id="17" creationId="{68EF61C2-EE68-43FF-A497-F2E60EA5320A}"/>
          </ac:cxnSpMkLst>
        </pc:cxnChg>
        <pc:cxnChg chg="add">
          <ac:chgData name="Zahra Yousuf" userId="S::zyousuf@tarbiyahacademy.org::1d90c294-155a-4650-badf-88fc1b5481bd" providerId="AD" clId="Web-{00000000-0000-0000-0000-000000000000}" dt="2021-03-08T20:04:26.930" v="186"/>
          <ac:cxnSpMkLst>
            <pc:docMk/>
            <pc:sldMk cId="3312459019" sldId="266"/>
            <ac:cxnSpMk id="24" creationId="{8E0602D6-3A81-42F8-AE67-1BAAFC967CB0}"/>
          </ac:cxnSpMkLst>
        </pc:cxnChg>
      </pc:sldChg>
      <pc:sldChg chg="addSp modSp new del mod setBg setClrOvrMap modNotes">
        <pc:chgData name="Zahra Yousuf" userId="S::zyousuf@tarbiyahacademy.org::1d90c294-155a-4650-badf-88fc1b5481bd" providerId="AD" clId="Web-{00000000-0000-0000-0000-000000000000}" dt="2021-03-08T20:24:28.438" v="257"/>
        <pc:sldMkLst>
          <pc:docMk/>
          <pc:sldMk cId="39307492" sldId="267"/>
        </pc:sldMkLst>
        <pc:spChg chg="mod">
          <ac:chgData name="Zahra Yousuf" userId="S::zyousuf@tarbiyahacademy.org::1d90c294-155a-4650-badf-88fc1b5481bd" providerId="AD" clId="Web-{00000000-0000-0000-0000-000000000000}" dt="2021-03-08T20:18:50.889" v="244" actId="1076"/>
          <ac:spMkLst>
            <pc:docMk/>
            <pc:sldMk cId="39307492" sldId="267"/>
            <ac:spMk id="2" creationId="{CB3DA07C-2EC9-4D19-8FE6-39C32D0328B9}"/>
          </ac:spMkLst>
        </pc:spChg>
        <pc:spChg chg="mod">
          <ac:chgData name="Zahra Yousuf" userId="S::zyousuf@tarbiyahacademy.org::1d90c294-155a-4650-badf-88fc1b5481bd" providerId="AD" clId="Web-{00000000-0000-0000-0000-000000000000}" dt="2021-03-08T20:18:31.498" v="243"/>
          <ac:spMkLst>
            <pc:docMk/>
            <pc:sldMk cId="39307492" sldId="267"/>
            <ac:spMk id="3" creationId="{199AAE5F-D615-499C-B9C3-BB0EA7731C83}"/>
          </ac:spMkLst>
        </pc:spChg>
        <pc:spChg chg="add">
          <ac:chgData name="Zahra Yousuf" userId="S::zyousuf@tarbiyahacademy.org::1d90c294-155a-4650-badf-88fc1b5481bd" providerId="AD" clId="Web-{00000000-0000-0000-0000-000000000000}" dt="2021-03-08T20:18:31.498" v="243"/>
          <ac:spMkLst>
            <pc:docMk/>
            <pc:sldMk cId="39307492" sldId="267"/>
            <ac:spMk id="9" creationId="{5EB8E3BF-F464-4900-8994-851061A9AD60}"/>
          </ac:spMkLst>
        </pc:spChg>
        <pc:picChg chg="add mod ord">
          <ac:chgData name="Zahra Yousuf" userId="S::zyousuf@tarbiyahacademy.org::1d90c294-155a-4650-badf-88fc1b5481bd" providerId="AD" clId="Web-{00000000-0000-0000-0000-000000000000}" dt="2021-03-08T20:18:31.498" v="243"/>
          <ac:picMkLst>
            <pc:docMk/>
            <pc:sldMk cId="39307492" sldId="267"/>
            <ac:picMk id="4" creationId="{B3000DF1-75E4-4547-A679-76852CBC06CC}"/>
          </ac:picMkLst>
        </pc:picChg>
        <pc:cxnChg chg="add">
          <ac:chgData name="Zahra Yousuf" userId="S::zyousuf@tarbiyahacademy.org::1d90c294-155a-4650-badf-88fc1b5481bd" providerId="AD" clId="Web-{00000000-0000-0000-0000-000000000000}" dt="2021-03-08T20:18:31.498" v="243"/>
          <ac:cxnSpMkLst>
            <pc:docMk/>
            <pc:sldMk cId="39307492" sldId="267"/>
            <ac:cxnSpMk id="11" creationId="{8E0602D6-3A81-42F8-AE67-1BAAFC967CB0}"/>
          </ac:cxnSpMkLst>
        </pc:cxnChg>
      </pc:sldChg>
      <pc:sldChg chg="addSp delSp modSp new mod setBg setClrOvrMap modNotes">
        <pc:chgData name="Zahra Yousuf" userId="S::zyousuf@tarbiyahacademy.org::1d90c294-155a-4650-badf-88fc1b5481bd" providerId="AD" clId="Web-{00000000-0000-0000-0000-000000000000}" dt="2021-03-08T20:23:11.469" v="249"/>
        <pc:sldMkLst>
          <pc:docMk/>
          <pc:sldMk cId="3612144141" sldId="268"/>
        </pc:sldMkLst>
        <pc:spChg chg="mod ord">
          <ac:chgData name="Zahra Yousuf" userId="S::zyousuf@tarbiyahacademy.org::1d90c294-155a-4650-badf-88fc1b5481bd" providerId="AD" clId="Web-{00000000-0000-0000-0000-000000000000}" dt="2021-03-08T20:20:53.296" v="247" actId="1076"/>
          <ac:spMkLst>
            <pc:docMk/>
            <pc:sldMk cId="3612144141" sldId="268"/>
            <ac:spMk id="2" creationId="{5BA810A2-4450-46CA-B0D2-54CE205F859F}"/>
          </ac:spMkLst>
        </pc:spChg>
        <pc:spChg chg="del">
          <ac:chgData name="Zahra Yousuf" userId="S::zyousuf@tarbiyahacademy.org::1d90c294-155a-4650-badf-88fc1b5481bd" providerId="AD" clId="Web-{00000000-0000-0000-0000-000000000000}" dt="2021-03-08T20:20:39.046" v="245"/>
          <ac:spMkLst>
            <pc:docMk/>
            <pc:sldMk cId="3612144141" sldId="268"/>
            <ac:spMk id="3" creationId="{11321F38-3904-47D2-A504-CEBE7216CACB}"/>
          </ac:spMkLst>
        </pc:spChg>
        <pc:spChg chg="add">
          <ac:chgData name="Zahra Yousuf" userId="S::zyousuf@tarbiyahacademy.org::1d90c294-155a-4650-badf-88fc1b5481bd" providerId="AD" clId="Web-{00000000-0000-0000-0000-000000000000}" dt="2021-03-08T20:20:43.046" v="246"/>
          <ac:spMkLst>
            <pc:docMk/>
            <pc:sldMk cId="3612144141" sldId="268"/>
            <ac:spMk id="8" creationId="{1E9F4130-AA7A-4EC0-8C5F-5B6C95460C95}"/>
          </ac:spMkLst>
        </pc:spChg>
        <pc:spChg chg="add">
          <ac:chgData name="Zahra Yousuf" userId="S::zyousuf@tarbiyahacademy.org::1d90c294-155a-4650-badf-88fc1b5481bd" providerId="AD" clId="Web-{00000000-0000-0000-0000-000000000000}" dt="2021-03-08T20:20:43.046" v="246"/>
          <ac:spMkLst>
            <pc:docMk/>
            <pc:sldMk cId="3612144141" sldId="268"/>
            <ac:spMk id="11" creationId="{5EB8E3BF-F464-4900-8994-851061A9AD60}"/>
          </ac:spMkLst>
        </pc:spChg>
        <pc:picChg chg="add mod ord">
          <ac:chgData name="Zahra Yousuf" userId="S::zyousuf@tarbiyahacademy.org::1d90c294-155a-4650-badf-88fc1b5481bd" providerId="AD" clId="Web-{00000000-0000-0000-0000-000000000000}" dt="2021-03-08T20:20:43.046" v="246"/>
          <ac:picMkLst>
            <pc:docMk/>
            <pc:sldMk cId="3612144141" sldId="268"/>
            <ac:picMk id="4" creationId="{4EA98F6E-9024-4BA3-9F3C-8AF13F764AA7}"/>
          </ac:picMkLst>
        </pc:picChg>
        <pc:cxnChg chg="add">
          <ac:chgData name="Zahra Yousuf" userId="S::zyousuf@tarbiyahacademy.org::1d90c294-155a-4650-badf-88fc1b5481bd" providerId="AD" clId="Web-{00000000-0000-0000-0000-000000000000}" dt="2021-03-08T20:20:43.046" v="246"/>
          <ac:cxnSpMkLst>
            <pc:docMk/>
            <pc:sldMk cId="3612144141" sldId="268"/>
            <ac:cxnSpMk id="13" creationId="{8E0602D6-3A81-42F8-AE67-1BAAFC967CB0}"/>
          </ac:cxnSpMkLst>
        </pc:cxnChg>
      </pc:sldChg>
    </pc:docChg>
  </pc:docChgLst>
  <pc:docChgLst>
    <pc:chgData name="Saira Ali" userId="035ea57f-0094-44fc-bf25-e0202051fb14" providerId="ADAL" clId="{12636D52-8474-D943-BD20-B71B6A835099}"/>
    <pc:docChg chg="modSld">
      <pc:chgData name="Saira Ali" userId="035ea57f-0094-44fc-bf25-e0202051fb14" providerId="ADAL" clId="{12636D52-8474-D943-BD20-B71B6A835099}" dt="2021-03-11T15:27:36.269" v="4" actId="1076"/>
      <pc:docMkLst>
        <pc:docMk/>
      </pc:docMkLst>
      <pc:sldChg chg="addSp modSp">
        <pc:chgData name="Saira Ali" userId="035ea57f-0094-44fc-bf25-e0202051fb14" providerId="ADAL" clId="{12636D52-8474-D943-BD20-B71B6A835099}" dt="2021-03-11T15:27:36.269" v="4" actId="1076"/>
        <pc:sldMkLst>
          <pc:docMk/>
          <pc:sldMk cId="4226448089" sldId="278"/>
        </pc:sldMkLst>
        <pc:picChg chg="mod">
          <ac:chgData name="Saira Ali" userId="035ea57f-0094-44fc-bf25-e0202051fb14" providerId="ADAL" clId="{12636D52-8474-D943-BD20-B71B6A835099}" dt="2021-03-11T14:20:13.592" v="0" actId="1076"/>
          <ac:picMkLst>
            <pc:docMk/>
            <pc:sldMk cId="4226448089" sldId="278"/>
            <ac:picMk id="2" creationId="{EA64D2EC-A036-49FA-891D-5464F62481E1}"/>
          </ac:picMkLst>
        </pc:picChg>
        <pc:picChg chg="add mod">
          <ac:chgData name="Saira Ali" userId="035ea57f-0094-44fc-bf25-e0202051fb14" providerId="ADAL" clId="{12636D52-8474-D943-BD20-B71B6A835099}" dt="2021-03-11T14:20:28.343" v="2" actId="1076"/>
          <ac:picMkLst>
            <pc:docMk/>
            <pc:sldMk cId="4226448089" sldId="278"/>
            <ac:picMk id="10" creationId="{33287862-6CED-E540-8AB2-7E188FAA338C}"/>
          </ac:picMkLst>
        </pc:picChg>
        <pc:picChg chg="add mod">
          <ac:chgData name="Saira Ali" userId="035ea57f-0094-44fc-bf25-e0202051fb14" providerId="ADAL" clId="{12636D52-8474-D943-BD20-B71B6A835099}" dt="2021-03-11T15:27:36.269" v="4" actId="1076"/>
          <ac:picMkLst>
            <pc:docMk/>
            <pc:sldMk cId="4226448089" sldId="278"/>
            <ac:picMk id="14" creationId="{95199CE2-B1AF-6641-B1FF-02E1716719F2}"/>
          </ac:picMkLst>
        </pc:picChg>
      </pc:sldChg>
    </pc:docChg>
  </pc:docChgLst>
  <pc:docChgLst>
    <pc:chgData clId="Web-{7750F11E-8887-16E3-69AE-733C0A0D4007}"/>
    <pc:docChg chg="modSld">
      <pc:chgData name="" userId="" providerId="" clId="Web-{7750F11E-8887-16E3-69AE-733C0A0D4007}" dt="2021-03-11T13:33:07.096" v="2" actId="1076"/>
      <pc:docMkLst>
        <pc:docMk/>
      </pc:docMkLst>
      <pc:sldChg chg="modSp">
        <pc:chgData name="" userId="" providerId="" clId="Web-{7750F11E-8887-16E3-69AE-733C0A0D4007}" dt="2021-03-11T13:33:07.096" v="2" actId="1076"/>
        <pc:sldMkLst>
          <pc:docMk/>
          <pc:sldMk cId="4226448089" sldId="278"/>
        </pc:sldMkLst>
        <pc:spChg chg="mod">
          <ac:chgData name="" userId="" providerId="" clId="Web-{7750F11E-8887-16E3-69AE-733C0A0D4007}" dt="2021-03-11T13:33:07.096" v="2" actId="1076"/>
          <ac:spMkLst>
            <pc:docMk/>
            <pc:sldMk cId="4226448089" sldId="278"/>
            <ac:spMk id="3" creationId="{FCB87E1B-5C7B-4E4A-951D-FAD9B38FA554}"/>
          </ac:spMkLst>
        </pc:spChg>
        <pc:spChg chg="mod">
          <ac:chgData name="" userId="" providerId="" clId="Web-{7750F11E-8887-16E3-69AE-733C0A0D4007}" dt="2021-03-11T13:33:02.752" v="1" actId="1076"/>
          <ac:spMkLst>
            <pc:docMk/>
            <pc:sldMk cId="4226448089" sldId="278"/>
            <ac:spMk id="6" creationId="{567AFBA9-EBA9-4AB4-BE7E-D29645307833}"/>
          </ac:spMkLst>
        </pc:spChg>
      </pc:sldChg>
    </pc:docChg>
  </pc:docChgLst>
  <pc:docChgLst>
    <pc:chgData name="Zahra Yousuf" userId="S::zyousuf@tarbiyahacademy.org::1d90c294-155a-4650-badf-88fc1b5481bd" providerId="AD" clId="Web-{F0F66384-A275-58B4-E22B-ACCDE9C1A9C1}"/>
    <pc:docChg chg="addSld modSld sldOrd">
      <pc:chgData name="Zahra Yousuf" userId="S::zyousuf@tarbiyahacademy.org::1d90c294-155a-4650-badf-88fc1b5481bd" providerId="AD" clId="Web-{F0F66384-A275-58B4-E22B-ACCDE9C1A9C1}" dt="2021-03-09T15:20:10.462" v="221"/>
      <pc:docMkLst>
        <pc:docMk/>
      </pc:docMkLst>
      <pc:sldChg chg="addSp delSp modSp">
        <pc:chgData name="Zahra Yousuf" userId="S::zyousuf@tarbiyahacademy.org::1d90c294-155a-4650-badf-88fc1b5481bd" providerId="AD" clId="Web-{F0F66384-A275-58B4-E22B-ACCDE9C1A9C1}" dt="2021-03-09T14:28:35.249" v="52" actId="20577"/>
        <pc:sldMkLst>
          <pc:docMk/>
          <pc:sldMk cId="109857222" sldId="256"/>
        </pc:sldMkLst>
        <pc:spChg chg="mod">
          <ac:chgData name="Zahra Yousuf" userId="S::zyousuf@tarbiyahacademy.org::1d90c294-155a-4650-badf-88fc1b5481bd" providerId="AD" clId="Web-{F0F66384-A275-58B4-E22B-ACCDE9C1A9C1}" dt="2021-03-09T14:28:00.874" v="48"/>
          <ac:spMkLst>
            <pc:docMk/>
            <pc:sldMk cId="109857222" sldId="256"/>
            <ac:spMk id="2" creationId="{00000000-0000-0000-0000-000000000000}"/>
          </ac:spMkLst>
        </pc:spChg>
        <pc:spChg chg="mod">
          <ac:chgData name="Zahra Yousuf" userId="S::zyousuf@tarbiyahacademy.org::1d90c294-155a-4650-badf-88fc1b5481bd" providerId="AD" clId="Web-{F0F66384-A275-58B4-E22B-ACCDE9C1A9C1}" dt="2021-03-09T14:28:35.249" v="52" actId="20577"/>
          <ac:spMkLst>
            <pc:docMk/>
            <pc:sldMk cId="109857222" sldId="256"/>
            <ac:spMk id="3" creationId="{00000000-0000-0000-0000-000000000000}"/>
          </ac:spMkLst>
        </pc:spChg>
        <pc:spChg chg="add mod">
          <ac:chgData name="Zahra Yousuf" userId="S::zyousuf@tarbiyahacademy.org::1d90c294-155a-4650-badf-88fc1b5481bd" providerId="AD" clId="Web-{F0F66384-A275-58B4-E22B-ACCDE9C1A9C1}" dt="2021-03-09T14:28:00.874" v="48"/>
          <ac:spMkLst>
            <pc:docMk/>
            <pc:sldMk cId="109857222" sldId="256"/>
            <ac:spMk id="5" creationId="{E12B5D95-23F2-4E2F-A0CD-3ABDFD4E6F9A}"/>
          </ac:spMkLst>
        </pc:spChg>
        <pc:spChg chg="del">
          <ac:chgData name="Zahra Yousuf" userId="S::zyousuf@tarbiyahacademy.org::1d90c294-155a-4650-badf-88fc1b5481bd" providerId="AD" clId="Web-{F0F66384-A275-58B4-E22B-ACCDE9C1A9C1}" dt="2021-03-09T14:28:00.874" v="48"/>
          <ac:spMkLst>
            <pc:docMk/>
            <pc:sldMk cId="109857222" sldId="256"/>
            <ac:spMk id="42" creationId="{A70FBCAC-61D3-4A0E-B006-99BD1E45E088}"/>
          </ac:spMkLst>
        </pc:spChg>
        <pc:spChg chg="del">
          <ac:chgData name="Zahra Yousuf" userId="S::zyousuf@tarbiyahacademy.org::1d90c294-155a-4650-badf-88fc1b5481bd" providerId="AD" clId="Web-{F0F66384-A275-58B4-E22B-ACCDE9C1A9C1}" dt="2021-03-09T14:28:00.874" v="48"/>
          <ac:spMkLst>
            <pc:docMk/>
            <pc:sldMk cId="109857222" sldId="256"/>
            <ac:spMk id="43" creationId="{018CEBC1-88BF-44EE-9B76-E49D09680BC7}"/>
          </ac:spMkLst>
        </pc:spChg>
        <pc:spChg chg="del">
          <ac:chgData name="Zahra Yousuf" userId="S::zyousuf@tarbiyahacademy.org::1d90c294-155a-4650-badf-88fc1b5481bd" providerId="AD" clId="Web-{F0F66384-A275-58B4-E22B-ACCDE9C1A9C1}" dt="2021-03-09T14:28:00.874" v="48"/>
          <ac:spMkLst>
            <pc:docMk/>
            <pc:sldMk cId="109857222" sldId="256"/>
            <ac:spMk id="44" creationId="{91260CE8-86F1-4BE2-8ECD-6A582742E258}"/>
          </ac:spMkLst>
        </pc:spChg>
        <pc:spChg chg="del">
          <ac:chgData name="Zahra Yousuf" userId="S::zyousuf@tarbiyahacademy.org::1d90c294-155a-4650-badf-88fc1b5481bd" providerId="AD" clId="Web-{F0F66384-A275-58B4-E22B-ACCDE9C1A9C1}" dt="2021-03-09T14:28:00.874" v="48"/>
          <ac:spMkLst>
            <pc:docMk/>
            <pc:sldMk cId="109857222" sldId="256"/>
            <ac:spMk id="45" creationId="{F3E8EC59-2265-41C5-A1C8-7F2C95AE39BA}"/>
          </ac:spMkLst>
        </pc:spChg>
        <pc:spChg chg="add">
          <ac:chgData name="Zahra Yousuf" userId="S::zyousuf@tarbiyahacademy.org::1d90c294-155a-4650-badf-88fc1b5481bd" providerId="AD" clId="Web-{F0F66384-A275-58B4-E22B-ACCDE9C1A9C1}" dt="2021-03-09T14:28:00.874" v="48"/>
          <ac:spMkLst>
            <pc:docMk/>
            <pc:sldMk cId="109857222" sldId="256"/>
            <ac:spMk id="50" creationId="{FDF8837B-BAE2-489A-8F93-69216307D5A5}"/>
          </ac:spMkLst>
        </pc:spChg>
        <pc:picChg chg="add mod ord">
          <ac:chgData name="Zahra Yousuf" userId="S::zyousuf@tarbiyahacademy.org::1d90c294-155a-4650-badf-88fc1b5481bd" providerId="AD" clId="Web-{F0F66384-A275-58B4-E22B-ACCDE9C1A9C1}" dt="2021-03-09T14:28:00.874" v="48"/>
          <ac:picMkLst>
            <pc:docMk/>
            <pc:sldMk cId="109857222" sldId="256"/>
            <ac:picMk id="4" creationId="{C4085161-8962-4D1E-9A87-3CCB9F6DE3DE}"/>
          </ac:picMkLst>
        </pc:picChg>
        <pc:cxnChg chg="add">
          <ac:chgData name="Zahra Yousuf" userId="S::zyousuf@tarbiyahacademy.org::1d90c294-155a-4650-badf-88fc1b5481bd" providerId="AD" clId="Web-{F0F66384-A275-58B4-E22B-ACCDE9C1A9C1}" dt="2021-03-09T14:28:00.874" v="48"/>
          <ac:cxnSpMkLst>
            <pc:docMk/>
            <pc:sldMk cId="109857222" sldId="256"/>
            <ac:cxnSpMk id="52" creationId="{B48BEE9B-A2F4-4BF3-9EAD-16E1A7FC2DC6}"/>
          </ac:cxnSpMkLst>
        </pc:cxnChg>
      </pc:sldChg>
      <pc:sldChg chg="addSp delSp modSp mod setBg setClrOvrMap">
        <pc:chgData name="Zahra Yousuf" userId="S::zyousuf@tarbiyahacademy.org::1d90c294-155a-4650-badf-88fc1b5481bd" providerId="AD" clId="Web-{F0F66384-A275-58B4-E22B-ACCDE9C1A9C1}" dt="2021-03-09T14:35:17.719" v="74" actId="20577"/>
        <pc:sldMkLst>
          <pc:docMk/>
          <pc:sldMk cId="1216655410" sldId="257"/>
        </pc:sldMkLst>
        <pc:spChg chg="del mod">
          <ac:chgData name="Zahra Yousuf" userId="S::zyousuf@tarbiyahacademy.org::1d90c294-155a-4650-badf-88fc1b5481bd" providerId="AD" clId="Web-{F0F66384-A275-58B4-E22B-ACCDE9C1A9C1}" dt="2021-03-09T14:20:36.998" v="15"/>
          <ac:spMkLst>
            <pc:docMk/>
            <pc:sldMk cId="1216655410" sldId="257"/>
            <ac:spMk id="2" creationId="{567ABEAF-062D-4BD4-B315-0C1622FC7403}"/>
          </ac:spMkLst>
        </pc:spChg>
        <pc:spChg chg="mod">
          <ac:chgData name="Zahra Yousuf" userId="S::zyousuf@tarbiyahacademy.org::1d90c294-155a-4650-badf-88fc1b5481bd" providerId="AD" clId="Web-{F0F66384-A275-58B4-E22B-ACCDE9C1A9C1}" dt="2021-03-09T14:35:03.609" v="73"/>
          <ac:spMkLst>
            <pc:docMk/>
            <pc:sldMk cId="1216655410" sldId="257"/>
            <ac:spMk id="3" creationId="{E9DED18B-0415-4312-A389-B30F0A7B0158}"/>
          </ac:spMkLst>
        </pc:spChg>
        <pc:spChg chg="add del mod">
          <ac:chgData name="Zahra Yousuf" userId="S::zyousuf@tarbiyahacademy.org::1d90c294-155a-4650-badf-88fc1b5481bd" providerId="AD" clId="Web-{F0F66384-A275-58B4-E22B-ACCDE9C1A9C1}" dt="2021-03-09T14:21:35.342" v="20"/>
          <ac:spMkLst>
            <pc:docMk/>
            <pc:sldMk cId="1216655410" sldId="257"/>
            <ac:spMk id="5" creationId="{546B6395-15F5-4EBB-AB8F-8EA797419BDA}"/>
          </ac:spMkLst>
        </pc:spChg>
        <pc:spChg chg="del">
          <ac:chgData name="Zahra Yousuf" userId="S::zyousuf@tarbiyahacademy.org::1d90c294-155a-4650-badf-88fc1b5481bd" providerId="AD" clId="Web-{F0F66384-A275-58B4-E22B-ACCDE9C1A9C1}" dt="2021-03-09T14:19:23.418" v="2"/>
          <ac:spMkLst>
            <pc:docMk/>
            <pc:sldMk cId="1216655410" sldId="257"/>
            <ac:spMk id="8" creationId="{D8FEE22E-CB5E-47A5-81A4-BBA2926E993C}"/>
          </ac:spMkLst>
        </pc:spChg>
        <pc:spChg chg="add mod ord">
          <ac:chgData name="Zahra Yousuf" userId="S::zyousuf@tarbiyahacademy.org::1d90c294-155a-4650-badf-88fc1b5481bd" providerId="AD" clId="Web-{F0F66384-A275-58B4-E22B-ACCDE9C1A9C1}" dt="2021-03-09T14:35:17.719" v="74" actId="20577"/>
          <ac:spMkLst>
            <pc:docMk/>
            <pc:sldMk cId="1216655410" sldId="257"/>
            <ac:spMk id="10" creationId="{3FA1DE49-4C71-4F5D-AAEA-5783AE336B86}"/>
          </ac:spMkLst>
        </pc:spChg>
        <pc:spChg chg="add del">
          <ac:chgData name="Zahra Yousuf" userId="S::zyousuf@tarbiyahacademy.org::1d90c294-155a-4650-badf-88fc1b5481bd" providerId="AD" clId="Web-{F0F66384-A275-58B4-E22B-ACCDE9C1A9C1}" dt="2021-03-09T14:21:39.060" v="21"/>
          <ac:spMkLst>
            <pc:docMk/>
            <pc:sldMk cId="1216655410" sldId="257"/>
            <ac:spMk id="25" creationId="{5EB8E3BF-F464-4900-8994-851061A9AD60}"/>
          </ac:spMkLst>
        </pc:spChg>
        <pc:spChg chg="add del">
          <ac:chgData name="Zahra Yousuf" userId="S::zyousuf@tarbiyahacademy.org::1d90c294-155a-4650-badf-88fc1b5481bd" providerId="AD" clId="Web-{F0F66384-A275-58B4-E22B-ACCDE9C1A9C1}" dt="2021-03-09T14:35:03.609" v="73"/>
          <ac:spMkLst>
            <pc:docMk/>
            <pc:sldMk cId="1216655410" sldId="257"/>
            <ac:spMk id="29" creationId="{1C781EDE-83AA-44D6-8054-A4E2D6F28086}"/>
          </ac:spMkLst>
        </pc:spChg>
        <pc:spChg chg="add del">
          <ac:chgData name="Zahra Yousuf" userId="S::zyousuf@tarbiyahacademy.org::1d90c294-155a-4650-badf-88fc1b5481bd" providerId="AD" clId="Web-{F0F66384-A275-58B4-E22B-ACCDE9C1A9C1}" dt="2021-03-09T14:35:03.609" v="73"/>
          <ac:spMkLst>
            <pc:docMk/>
            <pc:sldMk cId="1216655410" sldId="257"/>
            <ac:spMk id="31" creationId="{001B0E35-F788-4608-ABBE-0D971AA5028F}"/>
          </ac:spMkLst>
        </pc:spChg>
        <pc:spChg chg="add del">
          <ac:chgData name="Zahra Yousuf" userId="S::zyousuf@tarbiyahacademy.org::1d90c294-155a-4650-badf-88fc1b5481bd" providerId="AD" clId="Web-{F0F66384-A275-58B4-E22B-ACCDE9C1A9C1}" dt="2021-03-09T14:35:03.609" v="73"/>
          <ac:spMkLst>
            <pc:docMk/>
            <pc:sldMk cId="1216655410" sldId="257"/>
            <ac:spMk id="33" creationId="{4431B8EA-FCCA-47DD-A0C4-A653EC4AB846}"/>
          </ac:spMkLst>
        </pc:spChg>
        <pc:spChg chg="add">
          <ac:chgData name="Zahra Yousuf" userId="S::zyousuf@tarbiyahacademy.org::1d90c294-155a-4650-badf-88fc1b5481bd" providerId="AD" clId="Web-{F0F66384-A275-58B4-E22B-ACCDE9C1A9C1}" dt="2021-03-09T14:35:03.609" v="73"/>
          <ac:spMkLst>
            <pc:docMk/>
            <pc:sldMk cId="1216655410" sldId="257"/>
            <ac:spMk id="36" creationId="{5EB8E3BF-F464-4900-8994-851061A9AD60}"/>
          </ac:spMkLst>
        </pc:spChg>
        <pc:picChg chg="add del mod ord">
          <ac:chgData name="Zahra Yousuf" userId="S::zyousuf@tarbiyahacademy.org::1d90c294-155a-4650-badf-88fc1b5481bd" providerId="AD" clId="Web-{F0F66384-A275-58B4-E22B-ACCDE9C1A9C1}" dt="2021-03-09T14:21:35.342" v="20"/>
          <ac:picMkLst>
            <pc:docMk/>
            <pc:sldMk cId="1216655410" sldId="257"/>
            <ac:picMk id="4" creationId="{D92B7948-6050-4C19-8FB0-CCF8E7D8DFCA}"/>
          </ac:picMkLst>
        </pc:picChg>
        <pc:picChg chg="del mod">
          <ac:chgData name="Zahra Yousuf" userId="S::zyousuf@tarbiyahacademy.org::1d90c294-155a-4650-badf-88fc1b5481bd" providerId="AD" clId="Web-{F0F66384-A275-58B4-E22B-ACCDE9C1A9C1}" dt="2021-03-09T14:19:35.981" v="5"/>
          <ac:picMkLst>
            <pc:docMk/>
            <pc:sldMk cId="1216655410" sldId="257"/>
            <ac:picMk id="7" creationId="{8215C32E-BDD4-4337-8901-170739D5A59F}"/>
          </ac:picMkLst>
        </pc:picChg>
        <pc:picChg chg="add">
          <ac:chgData name="Zahra Yousuf" userId="S::zyousuf@tarbiyahacademy.org::1d90c294-155a-4650-badf-88fc1b5481bd" providerId="AD" clId="Web-{F0F66384-A275-58B4-E22B-ACCDE9C1A9C1}" dt="2021-03-09T14:35:03.609" v="73"/>
          <ac:picMkLst>
            <pc:docMk/>
            <pc:sldMk cId="1216655410" sldId="257"/>
            <ac:picMk id="38" creationId="{A5034E6B-0469-426E-8D2C-D2A56427344E}"/>
          </ac:picMkLst>
        </pc:picChg>
        <pc:cxnChg chg="add del">
          <ac:chgData name="Zahra Yousuf" userId="S::zyousuf@tarbiyahacademy.org::1d90c294-155a-4650-badf-88fc1b5481bd" providerId="AD" clId="Web-{F0F66384-A275-58B4-E22B-ACCDE9C1A9C1}" dt="2021-03-09T14:21:39.060" v="21"/>
          <ac:cxnSpMkLst>
            <pc:docMk/>
            <pc:sldMk cId="1216655410" sldId="257"/>
            <ac:cxnSpMk id="26" creationId="{8E0602D6-3A81-42F8-AE67-1BAAFC967CB0}"/>
          </ac:cxnSpMkLst>
        </pc:cxnChg>
        <pc:cxnChg chg="add">
          <ac:chgData name="Zahra Yousuf" userId="S::zyousuf@tarbiyahacademy.org::1d90c294-155a-4650-badf-88fc1b5481bd" providerId="AD" clId="Web-{F0F66384-A275-58B4-E22B-ACCDE9C1A9C1}" dt="2021-03-09T14:35:03.609" v="73"/>
          <ac:cxnSpMkLst>
            <pc:docMk/>
            <pc:sldMk cId="1216655410" sldId="257"/>
            <ac:cxnSpMk id="41" creationId="{8E0602D6-3A81-42F8-AE67-1BAAFC967CB0}"/>
          </ac:cxnSpMkLst>
        </pc:cxnChg>
      </pc:sldChg>
      <pc:sldChg chg="addSp delSp modSp mod setBg">
        <pc:chgData name="Zahra Yousuf" userId="S::zyousuf@tarbiyahacademy.org::1d90c294-155a-4650-badf-88fc1b5481bd" providerId="AD" clId="Web-{F0F66384-A275-58B4-E22B-ACCDE9C1A9C1}" dt="2021-03-09T14:37:08.969" v="80" actId="20577"/>
        <pc:sldMkLst>
          <pc:docMk/>
          <pc:sldMk cId="890346033" sldId="258"/>
        </pc:sldMkLst>
        <pc:spChg chg="mod">
          <ac:chgData name="Zahra Yousuf" userId="S::zyousuf@tarbiyahacademy.org::1d90c294-155a-4650-badf-88fc1b5481bd" providerId="AD" clId="Web-{F0F66384-A275-58B4-E22B-ACCDE9C1A9C1}" dt="2021-03-09T14:36:47.422" v="78"/>
          <ac:spMkLst>
            <pc:docMk/>
            <pc:sldMk cId="890346033" sldId="258"/>
            <ac:spMk id="2" creationId="{00000000-0000-0000-0000-000000000000}"/>
          </ac:spMkLst>
        </pc:spChg>
        <pc:spChg chg="add">
          <ac:chgData name="Zahra Yousuf" userId="S::zyousuf@tarbiyahacademy.org::1d90c294-155a-4650-badf-88fc1b5481bd" providerId="AD" clId="Web-{F0F66384-A275-58B4-E22B-ACCDE9C1A9C1}" dt="2021-03-09T14:36:47.422" v="78"/>
          <ac:spMkLst>
            <pc:docMk/>
            <pc:sldMk cId="890346033" sldId="258"/>
            <ac:spMk id="38" creationId="{44707075-25D1-495F-9D67-1D706D7A7698}"/>
          </ac:spMkLst>
        </pc:spChg>
        <pc:spChg chg="add">
          <ac:chgData name="Zahra Yousuf" userId="S::zyousuf@tarbiyahacademy.org::1d90c294-155a-4650-badf-88fc1b5481bd" providerId="AD" clId="Web-{F0F66384-A275-58B4-E22B-ACCDE9C1A9C1}" dt="2021-03-09T14:36:47.422" v="78"/>
          <ac:spMkLst>
            <pc:docMk/>
            <pc:sldMk cId="890346033" sldId="258"/>
            <ac:spMk id="39" creationId="{17540CD5-A20B-4B7C-822A-C9C9A7245F4D}"/>
          </ac:spMkLst>
        </pc:spChg>
        <pc:spChg chg="add">
          <ac:chgData name="Zahra Yousuf" userId="S::zyousuf@tarbiyahacademy.org::1d90c294-155a-4650-badf-88fc1b5481bd" providerId="AD" clId="Web-{F0F66384-A275-58B4-E22B-ACCDE9C1A9C1}" dt="2021-03-09T14:36:47.422" v="78"/>
          <ac:spMkLst>
            <pc:docMk/>
            <pc:sldMk cId="890346033" sldId="258"/>
            <ac:spMk id="40" creationId="{65A3E01E-7BC8-4D86-8005-AB7C3F9607EA}"/>
          </ac:spMkLst>
        </pc:spChg>
        <pc:spChg chg="del">
          <ac:chgData name="Zahra Yousuf" userId="S::zyousuf@tarbiyahacademy.org::1d90c294-155a-4650-badf-88fc1b5481bd" providerId="AD" clId="Web-{F0F66384-A275-58B4-E22B-ACCDE9C1A9C1}" dt="2021-03-09T14:36:05.938" v="77"/>
          <ac:spMkLst>
            <pc:docMk/>
            <pc:sldMk cId="890346033" sldId="258"/>
            <ac:spMk id="41" creationId="{2024F6EB-04DC-4C6D-8485-FCD53A4A95AD}"/>
          </ac:spMkLst>
        </pc:spChg>
        <pc:spChg chg="del">
          <ac:chgData name="Zahra Yousuf" userId="S::zyousuf@tarbiyahacademy.org::1d90c294-155a-4650-badf-88fc1b5481bd" providerId="AD" clId="Web-{F0F66384-A275-58B4-E22B-ACCDE9C1A9C1}" dt="2021-03-09T14:36:05.938" v="77"/>
          <ac:spMkLst>
            <pc:docMk/>
            <pc:sldMk cId="890346033" sldId="258"/>
            <ac:spMk id="45" creationId="{8881F853-6081-4216-9876-4D863309A03F}"/>
          </ac:spMkLst>
        </pc:spChg>
        <pc:graphicFrameChg chg="mod modGraphic">
          <ac:chgData name="Zahra Yousuf" userId="S::zyousuf@tarbiyahacademy.org::1d90c294-155a-4650-badf-88fc1b5481bd" providerId="AD" clId="Web-{F0F66384-A275-58B4-E22B-ACCDE9C1A9C1}" dt="2021-03-09T14:37:08.969" v="80" actId="20577"/>
          <ac:graphicFrameMkLst>
            <pc:docMk/>
            <pc:sldMk cId="890346033" sldId="258"/>
            <ac:graphicFrameMk id="36" creationId="{0A57FE4A-1381-41BF-99E7-96B32945B94D}"/>
          </ac:graphicFrameMkLst>
        </pc:graphicFrameChg>
        <pc:picChg chg="del">
          <ac:chgData name="Zahra Yousuf" userId="S::zyousuf@tarbiyahacademy.org::1d90c294-155a-4650-badf-88fc1b5481bd" providerId="AD" clId="Web-{F0F66384-A275-58B4-E22B-ACCDE9C1A9C1}" dt="2021-03-09T14:36:05.938" v="77"/>
          <ac:picMkLst>
            <pc:docMk/>
            <pc:sldMk cId="890346033" sldId="258"/>
            <ac:picMk id="43" creationId="{7A795FBE-101B-4063-A5FC-8C0624B3534B}"/>
          </ac:picMkLst>
        </pc:picChg>
        <pc:cxnChg chg="del">
          <ac:chgData name="Zahra Yousuf" userId="S::zyousuf@tarbiyahacademy.org::1d90c294-155a-4650-badf-88fc1b5481bd" providerId="AD" clId="Web-{F0F66384-A275-58B4-E22B-ACCDE9C1A9C1}" dt="2021-03-09T14:36:05.938" v="77"/>
          <ac:cxnSpMkLst>
            <pc:docMk/>
            <pc:sldMk cId="890346033" sldId="258"/>
            <ac:cxnSpMk id="47" creationId="{68EF61C2-EE68-43FF-A497-F2E60EA5320A}"/>
          </ac:cxnSpMkLst>
        </pc:cxnChg>
      </pc:sldChg>
      <pc:sldChg chg="ord">
        <pc:chgData name="Zahra Yousuf" userId="S::zyousuf@tarbiyahacademy.org::1d90c294-155a-4650-badf-88fc1b5481bd" providerId="AD" clId="Web-{F0F66384-A275-58B4-E22B-ACCDE9C1A9C1}" dt="2021-03-09T14:38:07.938" v="81"/>
        <pc:sldMkLst>
          <pc:docMk/>
          <pc:sldMk cId="2678523552" sldId="259"/>
        </pc:sldMkLst>
      </pc:sldChg>
      <pc:sldChg chg="addSp delSp modSp mod setBg setClrOvrMap">
        <pc:chgData name="Zahra Yousuf" userId="S::zyousuf@tarbiyahacademy.org::1d90c294-155a-4650-badf-88fc1b5481bd" providerId="AD" clId="Web-{F0F66384-A275-58B4-E22B-ACCDE9C1A9C1}" dt="2021-03-09T15:20:10.462" v="221"/>
        <pc:sldMkLst>
          <pc:docMk/>
          <pc:sldMk cId="3864637667" sldId="262"/>
        </pc:sldMkLst>
        <pc:spChg chg="mod">
          <ac:chgData name="Zahra Yousuf" userId="S::zyousuf@tarbiyahacademy.org::1d90c294-155a-4650-badf-88fc1b5481bd" providerId="AD" clId="Web-{F0F66384-A275-58B4-E22B-ACCDE9C1A9C1}" dt="2021-03-09T15:20:10.462" v="221"/>
          <ac:spMkLst>
            <pc:docMk/>
            <pc:sldMk cId="3864637667" sldId="262"/>
            <ac:spMk id="2" creationId="{6755E2FF-B865-4119-843A-89B455CD5A86}"/>
          </ac:spMkLst>
        </pc:spChg>
        <pc:spChg chg="mod">
          <ac:chgData name="Zahra Yousuf" userId="S::zyousuf@tarbiyahacademy.org::1d90c294-155a-4650-badf-88fc1b5481bd" providerId="AD" clId="Web-{F0F66384-A275-58B4-E22B-ACCDE9C1A9C1}" dt="2021-03-09T15:20:10.462" v="221"/>
          <ac:spMkLst>
            <pc:docMk/>
            <pc:sldMk cId="3864637667" sldId="262"/>
            <ac:spMk id="3" creationId="{78DD80F7-6641-4983-A480-CFB50EF79670}"/>
          </ac:spMkLst>
        </pc:spChg>
        <pc:spChg chg="del mod">
          <ac:chgData name="Zahra Yousuf" userId="S::zyousuf@tarbiyahacademy.org::1d90c294-155a-4650-badf-88fc1b5481bd" providerId="AD" clId="Web-{F0F66384-A275-58B4-E22B-ACCDE9C1A9C1}" dt="2021-03-09T15:19:01.274" v="214"/>
          <ac:spMkLst>
            <pc:docMk/>
            <pc:sldMk cId="3864637667" sldId="262"/>
            <ac:spMk id="6" creationId="{92EAA379-CE6B-408E-BACB-610ADC7F79BA}"/>
          </ac:spMkLst>
        </pc:spChg>
        <pc:spChg chg="add del">
          <ac:chgData name="Zahra Yousuf" userId="S::zyousuf@tarbiyahacademy.org::1d90c294-155a-4650-badf-88fc1b5481bd" providerId="AD" clId="Web-{F0F66384-A275-58B4-E22B-ACCDE9C1A9C1}" dt="2021-03-09T15:14:07.554" v="185"/>
          <ac:spMkLst>
            <pc:docMk/>
            <pc:sldMk cId="3864637667" sldId="262"/>
            <ac:spMk id="8" creationId="{5EB8E3BF-F464-4900-8994-851061A9AD60}"/>
          </ac:spMkLst>
        </pc:spChg>
        <pc:spChg chg="add del">
          <ac:chgData name="Zahra Yousuf" userId="S::zyousuf@tarbiyahacademy.org::1d90c294-155a-4650-badf-88fc1b5481bd" providerId="AD" clId="Web-{F0F66384-A275-58B4-E22B-ACCDE9C1A9C1}" dt="2021-03-09T15:15:00.539" v="190"/>
          <ac:spMkLst>
            <pc:docMk/>
            <pc:sldMk cId="3864637667" sldId="262"/>
            <ac:spMk id="15" creationId="{832A1E47-A968-404F-8DBE-B31240A9B631}"/>
          </ac:spMkLst>
        </pc:spChg>
        <pc:spChg chg="add del">
          <ac:chgData name="Zahra Yousuf" userId="S::zyousuf@tarbiyahacademy.org::1d90c294-155a-4650-badf-88fc1b5481bd" providerId="AD" clId="Web-{F0F66384-A275-58B4-E22B-ACCDE9C1A9C1}" dt="2021-03-09T15:14:07.476" v="184"/>
          <ac:spMkLst>
            <pc:docMk/>
            <pc:sldMk cId="3864637667" sldId="262"/>
            <ac:spMk id="18" creationId="{5EB8E3BF-F464-4900-8994-851061A9AD60}"/>
          </ac:spMkLst>
        </pc:spChg>
        <pc:spChg chg="add del">
          <ac:chgData name="Zahra Yousuf" userId="S::zyousuf@tarbiyahacademy.org::1d90c294-155a-4650-badf-88fc1b5481bd" providerId="AD" clId="Web-{F0F66384-A275-58B4-E22B-ACCDE9C1A9C1}" dt="2021-03-09T15:20:10.462" v="221"/>
          <ac:spMkLst>
            <pc:docMk/>
            <pc:sldMk cId="3864637667" sldId="262"/>
            <ac:spMk id="27" creationId="{5EB8E3BF-F464-4900-8994-851061A9AD60}"/>
          </ac:spMkLst>
        </pc:spChg>
        <pc:spChg chg="add">
          <ac:chgData name="Zahra Yousuf" userId="S::zyousuf@tarbiyahacademy.org::1d90c294-155a-4650-badf-88fc1b5481bd" providerId="AD" clId="Web-{F0F66384-A275-58B4-E22B-ACCDE9C1A9C1}" dt="2021-03-09T15:20:10.462" v="221"/>
          <ac:spMkLst>
            <pc:docMk/>
            <pc:sldMk cId="3864637667" sldId="262"/>
            <ac:spMk id="34" creationId="{9F199BD9-9CC4-4B0F-9620-74BCAFC9F731}"/>
          </ac:spMkLst>
        </pc:spChg>
        <pc:grpChg chg="add">
          <ac:chgData name="Zahra Yousuf" userId="S::zyousuf@tarbiyahacademy.org::1d90c294-155a-4650-badf-88fc1b5481bd" providerId="AD" clId="Web-{F0F66384-A275-58B4-E22B-ACCDE9C1A9C1}" dt="2021-03-09T15:20:10.462" v="221"/>
          <ac:grpSpMkLst>
            <pc:docMk/>
            <pc:sldMk cId="3864637667" sldId="262"/>
            <ac:grpSpMk id="36" creationId="{5F79AD72-D7F9-447F-8319-0CD06D3937FE}"/>
          </ac:grpSpMkLst>
        </pc:grpChg>
        <pc:picChg chg="mod ord">
          <ac:chgData name="Zahra Yousuf" userId="S::zyousuf@tarbiyahacademy.org::1d90c294-155a-4650-badf-88fc1b5481bd" providerId="AD" clId="Web-{F0F66384-A275-58B4-E22B-ACCDE9C1A9C1}" dt="2021-03-09T15:20:10.462" v="221"/>
          <ac:picMkLst>
            <pc:docMk/>
            <pc:sldMk cId="3864637667" sldId="262"/>
            <ac:picMk id="5" creationId="{D0AAAAAA-0A21-4367-9B05-C1EC1000E93E}"/>
          </ac:picMkLst>
        </pc:picChg>
        <pc:picChg chg="add del">
          <ac:chgData name="Zahra Yousuf" userId="S::zyousuf@tarbiyahacademy.org::1d90c294-155a-4650-badf-88fc1b5481bd" providerId="AD" clId="Web-{F0F66384-A275-58B4-E22B-ACCDE9C1A9C1}" dt="2021-03-09T15:15:00.539" v="190"/>
          <ac:picMkLst>
            <pc:docMk/>
            <pc:sldMk cId="3864637667" sldId="262"/>
            <ac:picMk id="16" creationId="{E0DDDCF8-BC1A-4404-8ACA-D8D2BB4BE977}"/>
          </ac:picMkLst>
        </pc:picChg>
        <pc:cxnChg chg="add del">
          <ac:chgData name="Zahra Yousuf" userId="S::zyousuf@tarbiyahacademy.org::1d90c294-155a-4650-badf-88fc1b5481bd" providerId="AD" clId="Web-{F0F66384-A275-58B4-E22B-ACCDE9C1A9C1}" dt="2021-03-09T15:14:07.554" v="185"/>
          <ac:cxnSpMkLst>
            <pc:docMk/>
            <pc:sldMk cId="3864637667" sldId="262"/>
            <ac:cxnSpMk id="13" creationId="{8E0602D6-3A81-42F8-AE67-1BAAFC967CB0}"/>
          </ac:cxnSpMkLst>
        </pc:cxnChg>
        <pc:cxnChg chg="add del">
          <ac:chgData name="Zahra Yousuf" userId="S::zyousuf@tarbiyahacademy.org::1d90c294-155a-4650-badf-88fc1b5481bd" providerId="AD" clId="Web-{F0F66384-A275-58B4-E22B-ACCDE9C1A9C1}" dt="2021-03-09T15:14:07.476" v="184"/>
          <ac:cxnSpMkLst>
            <pc:docMk/>
            <pc:sldMk cId="3864637667" sldId="262"/>
            <ac:cxnSpMk id="20" creationId="{8E0602D6-3A81-42F8-AE67-1BAAFC967CB0}"/>
          </ac:cxnSpMkLst>
        </pc:cxnChg>
        <pc:cxnChg chg="add del">
          <ac:chgData name="Zahra Yousuf" userId="S::zyousuf@tarbiyahacademy.org::1d90c294-155a-4650-badf-88fc1b5481bd" providerId="AD" clId="Web-{F0F66384-A275-58B4-E22B-ACCDE9C1A9C1}" dt="2021-03-09T15:15:00.539" v="190"/>
          <ac:cxnSpMkLst>
            <pc:docMk/>
            <pc:sldMk cId="3864637667" sldId="262"/>
            <ac:cxnSpMk id="22" creationId="{CBB3FB69-D504-412A-90F9-1D1BAA6AC887}"/>
          </ac:cxnSpMkLst>
        </pc:cxnChg>
        <pc:cxnChg chg="add del">
          <ac:chgData name="Zahra Yousuf" userId="S::zyousuf@tarbiyahacademy.org::1d90c294-155a-4650-badf-88fc1b5481bd" providerId="AD" clId="Web-{F0F66384-A275-58B4-E22B-ACCDE9C1A9C1}" dt="2021-03-09T15:20:10.462" v="221"/>
          <ac:cxnSpMkLst>
            <pc:docMk/>
            <pc:sldMk cId="3864637667" sldId="262"/>
            <ac:cxnSpMk id="29" creationId="{8E0602D6-3A81-42F8-AE67-1BAAFC967CB0}"/>
          </ac:cxnSpMkLst>
        </pc:cxnChg>
        <pc:cxnChg chg="add">
          <ac:chgData name="Zahra Yousuf" userId="S::zyousuf@tarbiyahacademy.org::1d90c294-155a-4650-badf-88fc1b5481bd" providerId="AD" clId="Web-{F0F66384-A275-58B4-E22B-ACCDE9C1A9C1}" dt="2021-03-09T15:20:10.462" v="221"/>
          <ac:cxnSpMkLst>
            <pc:docMk/>
            <pc:sldMk cId="3864637667" sldId="262"/>
            <ac:cxnSpMk id="42" creationId="{10747161-D3DE-4C9A-B2B1-642EF728570F}"/>
          </ac:cxnSpMkLst>
        </pc:cxnChg>
      </pc:sldChg>
      <pc:sldChg chg="ord">
        <pc:chgData name="Zahra Yousuf" userId="S::zyousuf@tarbiyahacademy.org::1d90c294-155a-4650-badf-88fc1b5481bd" providerId="AD" clId="Web-{F0F66384-A275-58B4-E22B-ACCDE9C1A9C1}" dt="2021-03-09T14:24:48.936" v="43"/>
        <pc:sldMkLst>
          <pc:docMk/>
          <pc:sldMk cId="3312459019" sldId="266"/>
        </pc:sldMkLst>
      </pc:sldChg>
      <pc:sldChg chg="modSp modNotes">
        <pc:chgData name="Zahra Yousuf" userId="S::zyousuf@tarbiyahacademy.org::1d90c294-155a-4650-badf-88fc1b5481bd" providerId="AD" clId="Web-{F0F66384-A275-58B4-E22B-ACCDE9C1A9C1}" dt="2021-03-09T14:30:46.499" v="53"/>
        <pc:sldMkLst>
          <pc:docMk/>
          <pc:sldMk cId="3612144141" sldId="268"/>
        </pc:sldMkLst>
        <pc:spChg chg="mod">
          <ac:chgData name="Zahra Yousuf" userId="S::zyousuf@tarbiyahacademy.org::1d90c294-155a-4650-badf-88fc1b5481bd" providerId="AD" clId="Web-{F0F66384-A275-58B4-E22B-ACCDE9C1A9C1}" dt="2021-03-09T14:24:37.358" v="42" actId="1076"/>
          <ac:spMkLst>
            <pc:docMk/>
            <pc:sldMk cId="3612144141" sldId="268"/>
            <ac:spMk id="8" creationId="{1E9F4130-AA7A-4EC0-8C5F-5B6C95460C95}"/>
          </ac:spMkLst>
        </pc:spChg>
      </pc:sldChg>
      <pc:sldChg chg="delSp modSp new modNotes">
        <pc:chgData name="Zahra Yousuf" userId="S::zyousuf@tarbiyahacademy.org::1d90c294-155a-4650-badf-88fc1b5481bd" providerId="AD" clId="Web-{F0F66384-A275-58B4-E22B-ACCDE9C1A9C1}" dt="2021-03-09T14:38:34.454" v="82"/>
        <pc:sldMkLst>
          <pc:docMk/>
          <pc:sldMk cId="2289275204" sldId="271"/>
        </pc:sldMkLst>
        <pc:spChg chg="mod">
          <ac:chgData name="Zahra Yousuf" userId="S::zyousuf@tarbiyahacademy.org::1d90c294-155a-4650-badf-88fc1b5481bd" providerId="AD" clId="Web-{F0F66384-A275-58B4-E22B-ACCDE9C1A9C1}" dt="2021-03-09T14:35:51.969" v="76" actId="1076"/>
          <ac:spMkLst>
            <pc:docMk/>
            <pc:sldMk cId="2289275204" sldId="271"/>
            <ac:spMk id="2" creationId="{094D9B5D-8B2B-43DA-BA6F-5F4AA9527A4B}"/>
          </ac:spMkLst>
        </pc:spChg>
        <pc:spChg chg="del mod">
          <ac:chgData name="Zahra Yousuf" userId="S::zyousuf@tarbiyahacademy.org::1d90c294-155a-4650-badf-88fc1b5481bd" providerId="AD" clId="Web-{F0F66384-A275-58B4-E22B-ACCDE9C1A9C1}" dt="2021-03-09T14:34:42.016" v="72"/>
          <ac:spMkLst>
            <pc:docMk/>
            <pc:sldMk cId="2289275204" sldId="271"/>
            <ac:spMk id="3" creationId="{1DF7E8C8-4E64-4170-9B09-13F05258D877}"/>
          </ac:spMkLst>
        </pc:spChg>
      </pc:sldChg>
      <pc:sldChg chg="delSp modSp new modNotes">
        <pc:chgData name="Zahra Yousuf" userId="S::zyousuf@tarbiyahacademy.org::1d90c294-155a-4650-badf-88fc1b5481bd" providerId="AD" clId="Web-{F0F66384-A275-58B4-E22B-ACCDE9C1A9C1}" dt="2021-03-09T14:41:12.298" v="114"/>
        <pc:sldMkLst>
          <pc:docMk/>
          <pc:sldMk cId="276950605" sldId="273"/>
        </pc:sldMkLst>
        <pc:spChg chg="mod">
          <ac:chgData name="Zahra Yousuf" userId="S::zyousuf@tarbiyahacademy.org::1d90c294-155a-4650-badf-88fc1b5481bd" providerId="AD" clId="Web-{F0F66384-A275-58B4-E22B-ACCDE9C1A9C1}" dt="2021-03-09T14:40:57.235" v="113" actId="20577"/>
          <ac:spMkLst>
            <pc:docMk/>
            <pc:sldMk cId="276950605" sldId="273"/>
            <ac:spMk id="2" creationId="{AB9E0425-8257-46B6-8FE3-6DA7F7CC25CF}"/>
          </ac:spMkLst>
        </pc:spChg>
        <pc:spChg chg="del">
          <ac:chgData name="Zahra Yousuf" userId="S::zyousuf@tarbiyahacademy.org::1d90c294-155a-4650-badf-88fc1b5481bd" providerId="AD" clId="Web-{F0F66384-A275-58B4-E22B-ACCDE9C1A9C1}" dt="2021-03-09T14:40:51.767" v="108"/>
          <ac:spMkLst>
            <pc:docMk/>
            <pc:sldMk cId="276950605" sldId="273"/>
            <ac:spMk id="3" creationId="{E5958C32-D5CC-483F-A205-CA7C5417448A}"/>
          </ac:spMkLst>
        </pc:spChg>
      </pc:sldChg>
      <pc:sldChg chg="modSp">
        <pc:chgData name="Zahra Yousuf" userId="S::zyousuf@tarbiyahacademy.org::1d90c294-155a-4650-badf-88fc1b5481bd" providerId="AD" clId="Web-{F0F66384-A275-58B4-E22B-ACCDE9C1A9C1}" dt="2021-03-09T14:45:21.486" v="179" actId="1076"/>
        <pc:sldMkLst>
          <pc:docMk/>
          <pc:sldMk cId="4108833153" sldId="273"/>
        </pc:sldMkLst>
        <pc:spChg chg="mod">
          <ac:chgData name="Zahra Yousuf" userId="S::zyousuf@tarbiyahacademy.org::1d90c294-155a-4650-badf-88fc1b5481bd" providerId="AD" clId="Web-{F0F66384-A275-58B4-E22B-ACCDE9C1A9C1}" dt="2021-03-09T14:45:21.486" v="179" actId="1076"/>
          <ac:spMkLst>
            <pc:docMk/>
            <pc:sldMk cId="4108833153" sldId="273"/>
            <ac:spMk id="2" creationId="{55857798-AA46-4A7E-9393-2CC3638842C7}"/>
          </ac:spMkLst>
        </pc:spChg>
      </pc:sldChg>
      <pc:sldChg chg="modSp new ord">
        <pc:chgData name="Zahra Yousuf" userId="S::zyousuf@tarbiyahacademy.org::1d90c294-155a-4650-badf-88fc1b5481bd" providerId="AD" clId="Web-{F0F66384-A275-58B4-E22B-ACCDE9C1A9C1}" dt="2021-03-09T14:44:36.189" v="147"/>
        <pc:sldMkLst>
          <pc:docMk/>
          <pc:sldMk cId="453909506" sldId="274"/>
        </pc:sldMkLst>
        <pc:spChg chg="mod">
          <ac:chgData name="Zahra Yousuf" userId="S::zyousuf@tarbiyahacademy.org::1d90c294-155a-4650-badf-88fc1b5481bd" providerId="AD" clId="Web-{F0F66384-A275-58B4-E22B-ACCDE9C1A9C1}" dt="2021-03-09T14:44:31.627" v="146" actId="20577"/>
          <ac:spMkLst>
            <pc:docMk/>
            <pc:sldMk cId="453909506" sldId="274"/>
            <ac:spMk id="2" creationId="{402555B8-303C-4520-A2E6-2E1BDF81B259}"/>
          </ac:spMkLst>
        </pc:spChg>
      </pc:sldChg>
      <pc:sldChg chg="delSp modSp">
        <pc:chgData name="Zahra Yousuf" userId="S::zyousuf@tarbiyahacademy.org::1d90c294-155a-4650-badf-88fc1b5481bd" providerId="AD" clId="Web-{F0F66384-A275-58B4-E22B-ACCDE9C1A9C1}" dt="2021-03-09T14:42:53.376" v="139"/>
        <pc:sldMkLst>
          <pc:docMk/>
          <pc:sldMk cId="1083054097" sldId="274"/>
        </pc:sldMkLst>
        <pc:spChg chg="del mod">
          <ac:chgData name="Zahra Yousuf" userId="S::zyousuf@tarbiyahacademy.org::1d90c294-155a-4650-badf-88fc1b5481bd" providerId="AD" clId="Web-{F0F66384-A275-58B4-E22B-ACCDE9C1A9C1}" dt="2021-03-09T14:42:53.376" v="139"/>
          <ac:spMkLst>
            <pc:docMk/>
            <pc:sldMk cId="1083054097" sldId="274"/>
            <ac:spMk id="4" creationId="{AD0EF31F-4BEA-4343-9813-8BBA87ABE9DF}"/>
          </ac:spMkLst>
        </pc:spChg>
      </pc:sldChg>
      <pc:sldChg chg="delSp modSp new ord">
        <pc:chgData name="Zahra Yousuf" userId="S::zyousuf@tarbiyahacademy.org::1d90c294-155a-4650-badf-88fc1b5481bd" providerId="AD" clId="Web-{F0F66384-A275-58B4-E22B-ACCDE9C1A9C1}" dt="2021-03-09T14:42:42.970" v="137" actId="1076"/>
        <pc:sldMkLst>
          <pc:docMk/>
          <pc:sldMk cId="248873958" sldId="275"/>
        </pc:sldMkLst>
        <pc:spChg chg="mod">
          <ac:chgData name="Zahra Yousuf" userId="S::zyousuf@tarbiyahacademy.org::1d90c294-155a-4650-badf-88fc1b5481bd" providerId="AD" clId="Web-{F0F66384-A275-58B4-E22B-ACCDE9C1A9C1}" dt="2021-03-09T14:42:42.970" v="137" actId="1076"/>
          <ac:spMkLst>
            <pc:docMk/>
            <pc:sldMk cId="248873958" sldId="275"/>
            <ac:spMk id="2" creationId="{36190FBC-4199-4AAD-B269-57D390076DB6}"/>
          </ac:spMkLst>
        </pc:spChg>
        <pc:spChg chg="del mod">
          <ac:chgData name="Zahra Yousuf" userId="S::zyousuf@tarbiyahacademy.org::1d90c294-155a-4650-badf-88fc1b5481bd" providerId="AD" clId="Web-{F0F66384-A275-58B4-E22B-ACCDE9C1A9C1}" dt="2021-03-09T14:42:38.470" v="136"/>
          <ac:spMkLst>
            <pc:docMk/>
            <pc:sldMk cId="248873958" sldId="275"/>
            <ac:spMk id="3" creationId="{2983FD02-7590-40E0-9C62-A410ED297152}"/>
          </ac:spMkLst>
        </pc:spChg>
      </pc:sldChg>
      <pc:sldChg chg="delSp modSp new">
        <pc:chgData name="Zahra Yousuf" userId="S::zyousuf@tarbiyahacademy.org::1d90c294-155a-4650-badf-88fc1b5481bd" providerId="AD" clId="Web-{F0F66384-A275-58B4-E22B-ACCDE9C1A9C1}" dt="2021-03-09T14:45:11.627" v="178" actId="1076"/>
        <pc:sldMkLst>
          <pc:docMk/>
          <pc:sldMk cId="3822961384" sldId="275"/>
        </pc:sldMkLst>
        <pc:spChg chg="mod">
          <ac:chgData name="Zahra Yousuf" userId="S::zyousuf@tarbiyahacademy.org::1d90c294-155a-4650-badf-88fc1b5481bd" providerId="AD" clId="Web-{F0F66384-A275-58B4-E22B-ACCDE9C1A9C1}" dt="2021-03-09T14:45:11.627" v="178" actId="1076"/>
          <ac:spMkLst>
            <pc:docMk/>
            <pc:sldMk cId="3822961384" sldId="275"/>
            <ac:spMk id="2" creationId="{49A39110-C6C8-45BE-97FE-CDD4557F4083}"/>
          </ac:spMkLst>
        </pc:spChg>
        <pc:spChg chg="del">
          <ac:chgData name="Zahra Yousuf" userId="S::zyousuf@tarbiyahacademy.org::1d90c294-155a-4650-badf-88fc1b5481bd" providerId="AD" clId="Web-{F0F66384-A275-58B4-E22B-ACCDE9C1A9C1}" dt="2021-03-09T14:45:05.970" v="177"/>
          <ac:spMkLst>
            <pc:docMk/>
            <pc:sldMk cId="3822961384" sldId="275"/>
            <ac:spMk id="3" creationId="{F6A8E20C-6024-474E-B14A-E34FBC89C243}"/>
          </ac:spMkLst>
        </pc:spChg>
      </pc:sldChg>
    </pc:docChg>
  </pc:docChgLst>
  <pc:docChgLst>
    <pc:chgData name="Zahra Yousuf" userId="S::zyousuf@tarbiyahacademy.org::1d90c294-155a-4650-badf-88fc1b5481bd" providerId="AD" clId="Web-{640388E3-48B7-CC49-02B2-BB4DB3B95C1F}"/>
    <pc:docChg chg="delSld modSld">
      <pc:chgData name="Zahra Yousuf" userId="S::zyousuf@tarbiyahacademy.org::1d90c294-155a-4650-badf-88fc1b5481bd" providerId="AD" clId="Web-{640388E3-48B7-CC49-02B2-BB4DB3B95C1F}" dt="2021-03-11T13:30:42.006" v="2724" actId="1076"/>
      <pc:docMkLst>
        <pc:docMk/>
      </pc:docMkLst>
      <pc:sldChg chg="modSp">
        <pc:chgData name="Zahra Yousuf" userId="S::zyousuf@tarbiyahacademy.org::1d90c294-155a-4650-badf-88fc1b5481bd" providerId="AD" clId="Web-{640388E3-48B7-CC49-02B2-BB4DB3B95C1F}" dt="2021-03-11T13:30:42.006" v="2724" actId="1076"/>
        <pc:sldMkLst>
          <pc:docMk/>
          <pc:sldMk cId="109857222" sldId="256"/>
        </pc:sldMkLst>
        <pc:spChg chg="mod">
          <ac:chgData name="Zahra Yousuf" userId="S::zyousuf@tarbiyahacademy.org::1d90c294-155a-4650-badf-88fc1b5481bd" providerId="AD" clId="Web-{640388E3-48B7-CC49-02B2-BB4DB3B95C1F}" dt="2021-03-11T13:30:34.990" v="2723" actId="20577"/>
          <ac:spMkLst>
            <pc:docMk/>
            <pc:sldMk cId="109857222" sldId="256"/>
            <ac:spMk id="12" creationId="{00549454-57C5-478F-B175-8AA761483C1F}"/>
          </ac:spMkLst>
        </pc:spChg>
        <pc:spChg chg="mod">
          <ac:chgData name="Zahra Yousuf" userId="S::zyousuf@tarbiyahacademy.org::1d90c294-155a-4650-badf-88fc1b5481bd" providerId="AD" clId="Web-{640388E3-48B7-CC49-02B2-BB4DB3B95C1F}" dt="2021-03-11T13:30:30.958" v="2722" actId="20577"/>
          <ac:spMkLst>
            <pc:docMk/>
            <pc:sldMk cId="109857222" sldId="256"/>
            <ac:spMk id="13" creationId="{0ADA0E43-7167-4C9E-804D-FA212D36F161}"/>
          </ac:spMkLst>
        </pc:spChg>
        <pc:spChg chg="mod">
          <ac:chgData name="Zahra Yousuf" userId="S::zyousuf@tarbiyahacademy.org::1d90c294-155a-4650-badf-88fc1b5481bd" providerId="AD" clId="Web-{640388E3-48B7-CC49-02B2-BB4DB3B95C1F}" dt="2021-03-11T13:30:42.006" v="2724" actId="1076"/>
          <ac:spMkLst>
            <pc:docMk/>
            <pc:sldMk cId="109857222" sldId="256"/>
            <ac:spMk id="14" creationId="{45503779-8B9D-49F6-89A4-A924023F31EE}"/>
          </ac:spMkLst>
        </pc:spChg>
      </pc:sldChg>
      <pc:sldChg chg="addSp delSp modSp modNotes">
        <pc:chgData name="Zahra Yousuf" userId="S::zyousuf@tarbiyahacademy.org::1d90c294-155a-4650-badf-88fc1b5481bd" providerId="AD" clId="Web-{640388E3-48B7-CC49-02B2-BB4DB3B95C1F}" dt="2021-03-10T21:51:20.527" v="2077" actId="14100"/>
        <pc:sldMkLst>
          <pc:docMk/>
          <pc:sldMk cId="1216655410" sldId="257"/>
        </pc:sldMkLst>
        <pc:spChg chg="add mod">
          <ac:chgData name="Zahra Yousuf" userId="S::zyousuf@tarbiyahacademy.org::1d90c294-155a-4650-badf-88fc1b5481bd" providerId="AD" clId="Web-{640388E3-48B7-CC49-02B2-BB4DB3B95C1F}" dt="2021-03-10T21:45:22.847" v="2037" actId="14100"/>
          <ac:spMkLst>
            <pc:docMk/>
            <pc:sldMk cId="1216655410" sldId="257"/>
            <ac:spMk id="3" creationId="{B8E00AFB-1431-4273-9B9E-C0F82779A3E1}"/>
          </ac:spMkLst>
        </pc:spChg>
        <pc:spChg chg="add del mod">
          <ac:chgData name="Zahra Yousuf" userId="S::zyousuf@tarbiyahacademy.org::1d90c294-155a-4650-badf-88fc1b5481bd" providerId="AD" clId="Web-{640388E3-48B7-CC49-02B2-BB4DB3B95C1F}" dt="2021-03-10T21:50:24.854" v="2059"/>
          <ac:spMkLst>
            <pc:docMk/>
            <pc:sldMk cId="1216655410" sldId="257"/>
            <ac:spMk id="5" creationId="{37FF2757-6DB4-4182-B760-02A61CBF1E85}"/>
          </ac:spMkLst>
        </pc:spChg>
        <pc:spChg chg="add del mod">
          <ac:chgData name="Zahra Yousuf" userId="S::zyousuf@tarbiyahacademy.org::1d90c294-155a-4650-badf-88fc1b5481bd" providerId="AD" clId="Web-{640388E3-48B7-CC49-02B2-BB4DB3B95C1F}" dt="2021-03-10T19:07:23.931" v="689"/>
          <ac:spMkLst>
            <pc:docMk/>
            <pc:sldMk cId="1216655410" sldId="257"/>
            <ac:spMk id="5" creationId="{C0784254-E7FD-49D8-9782-599DCDC42FD2}"/>
          </ac:spMkLst>
        </pc:spChg>
        <pc:spChg chg="add mod">
          <ac:chgData name="Zahra Yousuf" userId="S::zyousuf@tarbiyahacademy.org::1d90c294-155a-4650-badf-88fc1b5481bd" providerId="AD" clId="Web-{640388E3-48B7-CC49-02B2-BB4DB3B95C1F}" dt="2021-03-10T19:12:23.519" v="786" actId="20577"/>
          <ac:spMkLst>
            <pc:docMk/>
            <pc:sldMk cId="1216655410" sldId="257"/>
            <ac:spMk id="7" creationId="{09015B87-2B02-447E-9898-8E9DD91B99FE}"/>
          </ac:spMkLst>
        </pc:spChg>
        <pc:spChg chg="add del mod">
          <ac:chgData name="Zahra Yousuf" userId="S::zyousuf@tarbiyahacademy.org::1d90c294-155a-4650-badf-88fc1b5481bd" providerId="AD" clId="Web-{640388E3-48B7-CC49-02B2-BB4DB3B95C1F}" dt="2021-03-10T21:45:14.785" v="2031"/>
          <ac:spMkLst>
            <pc:docMk/>
            <pc:sldMk cId="1216655410" sldId="257"/>
            <ac:spMk id="8" creationId="{E0B1DE3E-3336-484D-8C16-5137B71DB1D0}"/>
          </ac:spMkLst>
        </pc:spChg>
        <pc:spChg chg="add mod">
          <ac:chgData name="Zahra Yousuf" userId="S::zyousuf@tarbiyahacademy.org::1d90c294-155a-4650-badf-88fc1b5481bd" providerId="AD" clId="Web-{640388E3-48B7-CC49-02B2-BB4DB3B95C1F}" dt="2021-03-10T20:34:15.961" v="1435" actId="1076"/>
          <ac:spMkLst>
            <pc:docMk/>
            <pc:sldMk cId="1216655410" sldId="257"/>
            <ac:spMk id="10" creationId="{EB45CDC3-BE83-49E3-9B84-FE318E8C69A6}"/>
          </ac:spMkLst>
        </pc:spChg>
        <pc:spChg chg="add mod">
          <ac:chgData name="Zahra Yousuf" userId="S::zyousuf@tarbiyahacademy.org::1d90c294-155a-4650-badf-88fc1b5481bd" providerId="AD" clId="Web-{640388E3-48B7-CC49-02B2-BB4DB3B95C1F}" dt="2021-03-10T19:33:50.889" v="1012" actId="1076"/>
          <ac:spMkLst>
            <pc:docMk/>
            <pc:sldMk cId="1216655410" sldId="257"/>
            <ac:spMk id="11" creationId="{45E13A08-B72D-4F18-AB11-4CD432436727}"/>
          </ac:spMkLst>
        </pc:spChg>
        <pc:spChg chg="add mod">
          <ac:chgData name="Zahra Yousuf" userId="S::zyousuf@tarbiyahacademy.org::1d90c294-155a-4650-badf-88fc1b5481bd" providerId="AD" clId="Web-{640388E3-48B7-CC49-02B2-BB4DB3B95C1F}" dt="2021-03-10T19:34:49.938" v="1062" actId="1076"/>
          <ac:spMkLst>
            <pc:docMk/>
            <pc:sldMk cId="1216655410" sldId="257"/>
            <ac:spMk id="12" creationId="{5D828A86-E169-45F7-8E1C-26934E102F5B}"/>
          </ac:spMkLst>
        </pc:spChg>
        <pc:spChg chg="del mod">
          <ac:chgData name="Zahra Yousuf" userId="S::zyousuf@tarbiyahacademy.org::1d90c294-155a-4650-badf-88fc1b5481bd" providerId="AD" clId="Web-{640388E3-48B7-CC49-02B2-BB4DB3B95C1F}" dt="2021-03-10T19:09:58.749" v="752"/>
          <ac:spMkLst>
            <pc:docMk/>
            <pc:sldMk cId="1216655410" sldId="257"/>
            <ac:spMk id="29" creationId="{DA9421E6-C362-42F0-A304-6FC603D836C9}"/>
          </ac:spMkLst>
        </pc:spChg>
        <pc:spChg chg="del mod">
          <ac:chgData name="Zahra Yousuf" userId="S::zyousuf@tarbiyahacademy.org::1d90c294-155a-4650-badf-88fc1b5481bd" providerId="AD" clId="Web-{640388E3-48B7-CC49-02B2-BB4DB3B95C1F}" dt="2021-03-10T19:10:01.983" v="753"/>
          <ac:spMkLst>
            <pc:docMk/>
            <pc:sldMk cId="1216655410" sldId="257"/>
            <ac:spMk id="30" creationId="{103D38BB-EAA8-4DA4-91BD-7740D57F08ED}"/>
          </ac:spMkLst>
        </pc:spChg>
        <pc:picChg chg="add mod">
          <ac:chgData name="Zahra Yousuf" userId="S::zyousuf@tarbiyahacademy.org::1d90c294-155a-4650-badf-88fc1b5481bd" providerId="AD" clId="Web-{640388E3-48B7-CC49-02B2-BB4DB3B95C1F}" dt="2021-03-10T21:51:09.120" v="2074" actId="1076"/>
          <ac:picMkLst>
            <pc:docMk/>
            <pc:sldMk cId="1216655410" sldId="257"/>
            <ac:picMk id="2" creationId="{62801DFA-EC48-481D-B9CA-C86DAC3F024C}"/>
          </ac:picMkLst>
        </pc:picChg>
        <pc:picChg chg="del mod">
          <ac:chgData name="Zahra Yousuf" userId="S::zyousuf@tarbiyahacademy.org::1d90c294-155a-4650-badf-88fc1b5481bd" providerId="AD" clId="Web-{640388E3-48B7-CC49-02B2-BB4DB3B95C1F}" dt="2021-03-10T19:09:52.561" v="751"/>
          <ac:picMkLst>
            <pc:docMk/>
            <pc:sldMk cId="1216655410" sldId="257"/>
            <ac:picMk id="2" creationId="{9FCF48A2-F185-4099-82FE-335F2ED6E204}"/>
          </ac:picMkLst>
        </pc:picChg>
        <pc:picChg chg="add del mod">
          <ac:chgData name="Zahra Yousuf" userId="S::zyousuf@tarbiyahacademy.org::1d90c294-155a-4650-badf-88fc1b5481bd" providerId="AD" clId="Web-{640388E3-48B7-CC49-02B2-BB4DB3B95C1F}" dt="2021-03-10T19:10:51.501" v="768"/>
          <ac:picMkLst>
            <pc:docMk/>
            <pc:sldMk cId="1216655410" sldId="257"/>
            <ac:picMk id="3" creationId="{A8811E6F-9343-4D95-8BF0-79E79B186040}"/>
          </ac:picMkLst>
        </pc:picChg>
        <pc:picChg chg="add mod">
          <ac:chgData name="Zahra Yousuf" userId="S::zyousuf@tarbiyahacademy.org::1d90c294-155a-4650-badf-88fc1b5481bd" providerId="AD" clId="Web-{640388E3-48B7-CC49-02B2-BB4DB3B95C1F}" dt="2021-03-10T21:51:20.527" v="2077" actId="14100"/>
          <ac:picMkLst>
            <pc:docMk/>
            <pc:sldMk cId="1216655410" sldId="257"/>
            <ac:picMk id="4" creationId="{8284B96E-970F-451E-A283-5A2D2683FEF9}"/>
          </ac:picMkLst>
        </pc:picChg>
        <pc:picChg chg="del mod">
          <ac:chgData name="Zahra Yousuf" userId="S::zyousuf@tarbiyahacademy.org::1d90c294-155a-4650-badf-88fc1b5481bd" providerId="AD" clId="Web-{640388E3-48B7-CC49-02B2-BB4DB3B95C1F}" dt="2021-03-10T19:09:51.171" v="750"/>
          <ac:picMkLst>
            <pc:docMk/>
            <pc:sldMk cId="1216655410" sldId="257"/>
            <ac:picMk id="4" creationId="{CCEE2C12-67A3-4E62-BAAA-9396E9BD2C8C}"/>
          </ac:picMkLst>
        </pc:picChg>
        <pc:picChg chg="add">
          <ac:chgData name="Zahra Yousuf" userId="S::zyousuf@tarbiyahacademy.org::1d90c294-155a-4650-badf-88fc1b5481bd" providerId="AD" clId="Web-{640388E3-48B7-CC49-02B2-BB4DB3B95C1F}" dt="2021-03-10T19:10:58.673" v="769"/>
          <ac:picMkLst>
            <pc:docMk/>
            <pc:sldMk cId="1216655410" sldId="257"/>
            <ac:picMk id="6" creationId="{12A93E05-109A-4291-BC40-D922BDF0125E}"/>
          </ac:picMkLst>
        </pc:picChg>
        <pc:picChg chg="del">
          <ac:chgData name="Zahra Yousuf" userId="S::zyousuf@tarbiyahacademy.org::1d90c294-155a-4650-badf-88fc1b5481bd" providerId="AD" clId="Web-{640388E3-48B7-CC49-02B2-BB4DB3B95C1F}" dt="2021-03-10T19:10:05.718" v="755"/>
          <ac:picMkLst>
            <pc:docMk/>
            <pc:sldMk cId="1216655410" sldId="257"/>
            <ac:picMk id="23" creationId="{99A731F5-41B2-4176-B560-BF5A2605302B}"/>
          </ac:picMkLst>
        </pc:picChg>
      </pc:sldChg>
      <pc:sldChg chg="addSp delSp modSp modNotes">
        <pc:chgData name="Zahra Yousuf" userId="S::zyousuf@tarbiyahacademy.org::1d90c294-155a-4650-badf-88fc1b5481bd" providerId="AD" clId="Web-{640388E3-48B7-CC49-02B2-BB4DB3B95C1F}" dt="2021-03-10T22:54:48.652" v="2690"/>
        <pc:sldMkLst>
          <pc:docMk/>
          <pc:sldMk cId="2678523552" sldId="259"/>
        </pc:sldMkLst>
        <pc:spChg chg="del mod">
          <ac:chgData name="Zahra Yousuf" userId="S::zyousuf@tarbiyahacademy.org::1d90c294-155a-4650-badf-88fc1b5481bd" providerId="AD" clId="Web-{640388E3-48B7-CC49-02B2-BB4DB3B95C1F}" dt="2021-03-10T19:35:13.876" v="1068"/>
          <ac:spMkLst>
            <pc:docMk/>
            <pc:sldMk cId="2678523552" sldId="259"/>
            <ac:spMk id="3" creationId="{6693D5F3-B63E-4037-8091-7765762D3A9A}"/>
          </ac:spMkLst>
        </pc:spChg>
        <pc:spChg chg="add del mod">
          <ac:chgData name="Zahra Yousuf" userId="S::zyousuf@tarbiyahacademy.org::1d90c294-155a-4650-badf-88fc1b5481bd" providerId="AD" clId="Web-{640388E3-48B7-CC49-02B2-BB4DB3B95C1F}" dt="2021-03-10T22:22:58.847" v="2127"/>
          <ac:spMkLst>
            <pc:docMk/>
            <pc:sldMk cId="2678523552" sldId="259"/>
            <ac:spMk id="4" creationId="{DE2E134F-E6AF-47E8-97CA-9D78970EB67A}"/>
          </ac:spMkLst>
        </pc:spChg>
        <pc:spChg chg="del mod">
          <ac:chgData name="Zahra Yousuf" userId="S::zyousuf@tarbiyahacademy.org::1d90c294-155a-4650-badf-88fc1b5481bd" providerId="AD" clId="Web-{640388E3-48B7-CC49-02B2-BB4DB3B95C1F}" dt="2021-03-10T19:35:17.642" v="1069"/>
          <ac:spMkLst>
            <pc:docMk/>
            <pc:sldMk cId="2678523552" sldId="259"/>
            <ac:spMk id="5" creationId="{994E5363-E764-4062-B7DB-E86733DED2B3}"/>
          </ac:spMkLst>
        </pc:spChg>
        <pc:spChg chg="del mod">
          <ac:chgData name="Zahra Yousuf" userId="S::zyousuf@tarbiyahacademy.org::1d90c294-155a-4650-badf-88fc1b5481bd" providerId="AD" clId="Web-{640388E3-48B7-CC49-02B2-BB4DB3B95C1F}" dt="2021-03-10T19:35:20.173" v="1071"/>
          <ac:spMkLst>
            <pc:docMk/>
            <pc:sldMk cId="2678523552" sldId="259"/>
            <ac:spMk id="6" creationId="{C4B7E4DD-C80E-43AD-A705-8A8D92CB9029}"/>
          </ac:spMkLst>
        </pc:spChg>
        <pc:spChg chg="del mod">
          <ac:chgData name="Zahra Yousuf" userId="S::zyousuf@tarbiyahacademy.org::1d90c294-155a-4650-badf-88fc1b5481bd" providerId="AD" clId="Web-{640388E3-48B7-CC49-02B2-BB4DB3B95C1F}" dt="2021-03-10T19:35:27.955" v="1074"/>
          <ac:spMkLst>
            <pc:docMk/>
            <pc:sldMk cId="2678523552" sldId="259"/>
            <ac:spMk id="7" creationId="{FCF37B63-785E-4BC7-8C69-1102D79891D6}"/>
          </ac:spMkLst>
        </pc:spChg>
        <pc:spChg chg="add del mod">
          <ac:chgData name="Zahra Yousuf" userId="S::zyousuf@tarbiyahacademy.org::1d90c294-155a-4650-badf-88fc1b5481bd" providerId="AD" clId="Web-{640388E3-48B7-CC49-02B2-BB4DB3B95C1F}" dt="2021-03-10T18:11:54.476" v="677"/>
          <ac:spMkLst>
            <pc:docMk/>
            <pc:sldMk cId="2678523552" sldId="259"/>
            <ac:spMk id="9" creationId="{B9CE71CD-EA5D-4EC3-9D61-1E5E0E3EA485}"/>
          </ac:spMkLst>
        </pc:spChg>
        <pc:spChg chg="add mod">
          <ac:chgData name="Zahra Yousuf" userId="S::zyousuf@tarbiyahacademy.org::1d90c294-155a-4650-badf-88fc1b5481bd" providerId="AD" clId="Web-{640388E3-48B7-CC49-02B2-BB4DB3B95C1F}" dt="2021-03-10T20:34:48.931" v="1441" actId="1076"/>
          <ac:spMkLst>
            <pc:docMk/>
            <pc:sldMk cId="2678523552" sldId="259"/>
            <ac:spMk id="11" creationId="{E48ED8E2-8D97-488F-987B-67A65DAC9568}"/>
          </ac:spMkLst>
        </pc:spChg>
        <pc:spChg chg="add mod">
          <ac:chgData name="Zahra Yousuf" userId="S::zyousuf@tarbiyahacademy.org::1d90c294-155a-4650-badf-88fc1b5481bd" providerId="AD" clId="Web-{640388E3-48B7-CC49-02B2-BB4DB3B95C1F}" dt="2021-03-10T19:37:34.209" v="1146" actId="1076"/>
          <ac:spMkLst>
            <pc:docMk/>
            <pc:sldMk cId="2678523552" sldId="259"/>
            <ac:spMk id="12" creationId="{0B2F6858-EF32-453D-A06B-0E3900E00262}"/>
          </ac:spMkLst>
        </pc:spChg>
        <pc:spChg chg="add mod">
          <ac:chgData name="Zahra Yousuf" userId="S::zyousuf@tarbiyahacademy.org::1d90c294-155a-4650-badf-88fc1b5481bd" providerId="AD" clId="Web-{640388E3-48B7-CC49-02B2-BB4DB3B95C1F}" dt="2021-03-10T19:38:12.585" v="1163" actId="1076"/>
          <ac:spMkLst>
            <pc:docMk/>
            <pc:sldMk cId="2678523552" sldId="259"/>
            <ac:spMk id="13" creationId="{56753934-1159-4CC8-8546-8A57C7F5F7AB}"/>
          </ac:spMkLst>
        </pc:spChg>
        <pc:spChg chg="add mod">
          <ac:chgData name="Zahra Yousuf" userId="S::zyousuf@tarbiyahacademy.org::1d90c294-155a-4650-badf-88fc1b5481bd" providerId="AD" clId="Web-{640388E3-48B7-CC49-02B2-BB4DB3B95C1F}" dt="2021-03-10T19:39:00.134" v="1193" actId="1076"/>
          <ac:spMkLst>
            <pc:docMk/>
            <pc:sldMk cId="2678523552" sldId="259"/>
            <ac:spMk id="14" creationId="{80C49A8C-C49E-4E3A-B9F9-460693407F54}"/>
          </ac:spMkLst>
        </pc:spChg>
        <pc:picChg chg="add mod">
          <ac:chgData name="Zahra Yousuf" userId="S::zyousuf@tarbiyahacademy.org::1d90c294-155a-4650-badf-88fc1b5481bd" providerId="AD" clId="Web-{640388E3-48B7-CC49-02B2-BB4DB3B95C1F}" dt="2021-03-10T22:51:50.085" v="2396" actId="1076"/>
          <ac:picMkLst>
            <pc:docMk/>
            <pc:sldMk cId="2678523552" sldId="259"/>
            <ac:picMk id="2" creationId="{5077FC9D-0508-44E3-BBAF-792F112DE62D}"/>
          </ac:picMkLst>
        </pc:picChg>
        <pc:picChg chg="del mod">
          <ac:chgData name="Zahra Yousuf" userId="S::zyousuf@tarbiyahacademy.org::1d90c294-155a-4650-badf-88fc1b5481bd" providerId="AD" clId="Web-{640388E3-48B7-CC49-02B2-BB4DB3B95C1F}" dt="2021-03-10T19:34:56.813" v="1063"/>
          <ac:picMkLst>
            <pc:docMk/>
            <pc:sldMk cId="2678523552" sldId="259"/>
            <ac:picMk id="2" creationId="{B4B2DEA1-9EDF-4849-9691-DE260CF58635}"/>
          </ac:picMkLst>
        </pc:picChg>
        <pc:picChg chg="add mod">
          <ac:chgData name="Zahra Yousuf" userId="S::zyousuf@tarbiyahacademy.org::1d90c294-155a-4650-badf-88fc1b5481bd" providerId="AD" clId="Web-{640388E3-48B7-CC49-02B2-BB4DB3B95C1F}" dt="2021-03-10T22:51:28.413" v="2394" actId="1076"/>
          <ac:picMkLst>
            <pc:docMk/>
            <pc:sldMk cId="2678523552" sldId="259"/>
            <ac:picMk id="3" creationId="{F6B3E991-B210-4B78-8FA4-4F3D324A4418}"/>
          </ac:picMkLst>
        </pc:picChg>
        <pc:picChg chg="add del mod">
          <ac:chgData name="Zahra Yousuf" userId="S::zyousuf@tarbiyahacademy.org::1d90c294-155a-4650-badf-88fc1b5481bd" providerId="AD" clId="Web-{640388E3-48B7-CC49-02B2-BB4DB3B95C1F}" dt="2021-03-10T19:35:09.189" v="1067"/>
          <ac:picMkLst>
            <pc:docMk/>
            <pc:sldMk cId="2678523552" sldId="259"/>
            <ac:picMk id="4" creationId="{60113839-BFDA-4F1D-9B57-A32E5C88CFA0}"/>
          </ac:picMkLst>
        </pc:picChg>
        <pc:picChg chg="del mod">
          <ac:chgData name="Zahra Yousuf" userId="S::zyousuf@tarbiyahacademy.org::1d90c294-155a-4650-badf-88fc1b5481bd" providerId="AD" clId="Web-{640388E3-48B7-CC49-02B2-BB4DB3B95C1F}" dt="2021-03-10T19:35:07.392" v="1066"/>
          <ac:picMkLst>
            <pc:docMk/>
            <pc:sldMk cId="2678523552" sldId="259"/>
            <ac:picMk id="8" creationId="{88982EC8-E96E-474A-960D-6AD62603A967}"/>
          </ac:picMkLst>
        </pc:picChg>
        <pc:picChg chg="add">
          <ac:chgData name="Zahra Yousuf" userId="S::zyousuf@tarbiyahacademy.org::1d90c294-155a-4650-badf-88fc1b5481bd" providerId="AD" clId="Web-{640388E3-48B7-CC49-02B2-BB4DB3B95C1F}" dt="2021-03-10T19:35:36.111" v="1075"/>
          <ac:picMkLst>
            <pc:docMk/>
            <pc:sldMk cId="2678523552" sldId="259"/>
            <ac:picMk id="10" creationId="{157AD759-9D64-4A75-98B9-F54AD51E1EC5}"/>
          </ac:picMkLst>
        </pc:picChg>
      </pc:sldChg>
      <pc:sldChg chg="addSp delSp modSp modNotes">
        <pc:chgData name="Zahra Yousuf" userId="S::zyousuf@tarbiyahacademy.org::1d90c294-155a-4650-badf-88fc1b5481bd" providerId="AD" clId="Web-{640388E3-48B7-CC49-02B2-BB4DB3B95C1F}" dt="2021-03-10T22:55:05.996" v="2692" actId="20577"/>
        <pc:sldMkLst>
          <pc:docMk/>
          <pc:sldMk cId="2256624429" sldId="261"/>
        </pc:sldMkLst>
        <pc:spChg chg="del">
          <ac:chgData name="Zahra Yousuf" userId="S::zyousuf@tarbiyahacademy.org::1d90c294-155a-4650-badf-88fc1b5481bd" providerId="AD" clId="Web-{640388E3-48B7-CC49-02B2-BB4DB3B95C1F}" dt="2021-03-10T14:53:27.289" v="32"/>
          <ac:spMkLst>
            <pc:docMk/>
            <pc:sldMk cId="2256624429" sldId="261"/>
            <ac:spMk id="2" creationId="{581DC91F-7A86-44B9-A4C0-24AE85C08EDD}"/>
          </ac:spMkLst>
        </pc:spChg>
        <pc:spChg chg="add mod">
          <ac:chgData name="Zahra Yousuf" userId="S::zyousuf@tarbiyahacademy.org::1d90c294-155a-4650-badf-88fc1b5481bd" providerId="AD" clId="Web-{640388E3-48B7-CC49-02B2-BB4DB3B95C1F}" dt="2021-03-10T20:53:56.220" v="1769" actId="1076"/>
          <ac:spMkLst>
            <pc:docMk/>
            <pc:sldMk cId="2256624429" sldId="261"/>
            <ac:spMk id="3" creationId="{C451A2E0-31D9-4D2F-971B-F50D7271B637}"/>
          </ac:spMkLst>
        </pc:spChg>
        <pc:spChg chg="add del mod">
          <ac:chgData name="Zahra Yousuf" userId="S::zyousuf@tarbiyahacademy.org::1d90c294-155a-4650-badf-88fc1b5481bd" providerId="AD" clId="Web-{640388E3-48B7-CC49-02B2-BB4DB3B95C1F}" dt="2021-03-10T14:53:23.148" v="31"/>
          <ac:spMkLst>
            <pc:docMk/>
            <pc:sldMk cId="2256624429" sldId="261"/>
            <ac:spMk id="4" creationId="{13426549-AF4B-41F0-9109-0BB93E7976D1}"/>
          </ac:spMkLst>
        </pc:spChg>
        <pc:spChg chg="add mod">
          <ac:chgData name="Zahra Yousuf" userId="S::zyousuf@tarbiyahacademy.org::1d90c294-155a-4650-badf-88fc1b5481bd" providerId="AD" clId="Web-{640388E3-48B7-CC49-02B2-BB4DB3B95C1F}" dt="2021-03-10T22:55:05.996" v="2692" actId="20577"/>
          <ac:spMkLst>
            <pc:docMk/>
            <pc:sldMk cId="2256624429" sldId="261"/>
            <ac:spMk id="4" creationId="{D32C5D0D-ABA8-478D-86B1-9D5F03F49721}"/>
          </ac:spMkLst>
        </pc:spChg>
        <pc:spChg chg="add mod">
          <ac:chgData name="Zahra Yousuf" userId="S::zyousuf@tarbiyahacademy.org::1d90c294-155a-4650-badf-88fc1b5481bd" providerId="AD" clId="Web-{640388E3-48B7-CC49-02B2-BB4DB3B95C1F}" dt="2021-03-10T21:21:23.583" v="1882" actId="1076"/>
          <ac:spMkLst>
            <pc:docMk/>
            <pc:sldMk cId="2256624429" sldId="261"/>
            <ac:spMk id="5" creationId="{E0A959C3-6436-48DC-A011-4EAB9CA51836}"/>
          </ac:spMkLst>
        </pc:spChg>
        <pc:spChg chg="add del mod">
          <ac:chgData name="Zahra Yousuf" userId="S::zyousuf@tarbiyahacademy.org::1d90c294-155a-4650-badf-88fc1b5481bd" providerId="AD" clId="Web-{640388E3-48B7-CC49-02B2-BB4DB3B95C1F}" dt="2021-03-10T14:55:01.713" v="33"/>
          <ac:spMkLst>
            <pc:docMk/>
            <pc:sldMk cId="2256624429" sldId="261"/>
            <ac:spMk id="6" creationId="{7A2D8FE6-A00D-4E50-8F1B-94436C3BA5D6}"/>
          </ac:spMkLst>
        </pc:spChg>
        <pc:spChg chg="del mod">
          <ac:chgData name="Zahra Yousuf" userId="S::zyousuf@tarbiyahacademy.org::1d90c294-155a-4650-badf-88fc1b5481bd" providerId="AD" clId="Web-{640388E3-48B7-CC49-02B2-BB4DB3B95C1F}" dt="2021-03-10T14:53:20.507" v="30"/>
          <ac:spMkLst>
            <pc:docMk/>
            <pc:sldMk cId="2256624429" sldId="261"/>
            <ac:spMk id="7" creationId="{997C5BCB-3063-4357-9D97-A6A51CE998D2}"/>
          </ac:spMkLst>
        </pc:spChg>
        <pc:spChg chg="add del mod">
          <ac:chgData name="Zahra Yousuf" userId="S::zyousuf@tarbiyahacademy.org::1d90c294-155a-4650-badf-88fc1b5481bd" providerId="AD" clId="Web-{640388E3-48B7-CC49-02B2-BB4DB3B95C1F}" dt="2021-03-10T20:52:39.844" v="1746"/>
          <ac:spMkLst>
            <pc:docMk/>
            <pc:sldMk cId="2256624429" sldId="261"/>
            <ac:spMk id="9" creationId="{5D8C44E4-B470-4C81-9436-07716BAAF18B}"/>
          </ac:spMkLst>
        </pc:spChg>
        <pc:spChg chg="add del mod">
          <ac:chgData name="Zahra Yousuf" userId="S::zyousuf@tarbiyahacademy.org::1d90c294-155a-4650-badf-88fc1b5481bd" providerId="AD" clId="Web-{640388E3-48B7-CC49-02B2-BB4DB3B95C1F}" dt="2021-03-10T15:02:38.926" v="129"/>
          <ac:spMkLst>
            <pc:docMk/>
            <pc:sldMk cId="2256624429" sldId="261"/>
            <ac:spMk id="11" creationId="{10BAABFB-DC99-4FFC-A52D-283D7447EE41}"/>
          </ac:spMkLst>
        </pc:spChg>
        <pc:spChg chg="add del mod">
          <ac:chgData name="Zahra Yousuf" userId="S::zyousuf@tarbiyahacademy.org::1d90c294-155a-4650-badf-88fc1b5481bd" providerId="AD" clId="Web-{640388E3-48B7-CC49-02B2-BB4DB3B95C1F}" dt="2021-03-10T20:52:44.234" v="1748"/>
          <ac:spMkLst>
            <pc:docMk/>
            <pc:sldMk cId="2256624429" sldId="261"/>
            <ac:spMk id="12" creationId="{BCE40120-EA3B-4AFB-94B4-C72B5E75A100}"/>
          </ac:spMkLst>
        </pc:spChg>
        <pc:spChg chg="add del mod">
          <ac:chgData name="Zahra Yousuf" userId="S::zyousuf@tarbiyahacademy.org::1d90c294-155a-4650-badf-88fc1b5481bd" providerId="AD" clId="Web-{640388E3-48B7-CC49-02B2-BB4DB3B95C1F}" dt="2021-03-10T20:52:08.108" v="1740"/>
          <ac:spMkLst>
            <pc:docMk/>
            <pc:sldMk cId="2256624429" sldId="261"/>
            <ac:spMk id="13" creationId="{5D3E837B-BDEA-43DF-B155-9085358F0134}"/>
          </ac:spMkLst>
        </pc:spChg>
        <pc:spChg chg="del mod">
          <ac:chgData name="Zahra Yousuf" userId="S::zyousuf@tarbiyahacademy.org::1d90c294-155a-4650-badf-88fc1b5481bd" providerId="AD" clId="Web-{640388E3-48B7-CC49-02B2-BB4DB3B95C1F}" dt="2021-03-10T14:53:14.695" v="28"/>
          <ac:spMkLst>
            <pc:docMk/>
            <pc:sldMk cId="2256624429" sldId="261"/>
            <ac:spMk id="18" creationId="{8EF30C9D-1CC7-4643-AFFA-A6C5F6D4D7AB}"/>
          </ac:spMkLst>
        </pc:spChg>
        <pc:spChg chg="mod">
          <ac:chgData name="Zahra Yousuf" userId="S::zyousuf@tarbiyahacademy.org::1d90c294-155a-4650-badf-88fc1b5481bd" providerId="AD" clId="Web-{640388E3-48B7-CC49-02B2-BB4DB3B95C1F}" dt="2021-03-10T14:53:08.194" v="26" actId="20577"/>
          <ac:spMkLst>
            <pc:docMk/>
            <pc:sldMk cId="2256624429" sldId="261"/>
            <ac:spMk id="19" creationId="{D83AAEA8-DE59-4B14-ADC3-6A8103A855BC}"/>
          </ac:spMkLst>
        </pc:spChg>
        <pc:picChg chg="add">
          <ac:chgData name="Zahra Yousuf" userId="S::zyousuf@tarbiyahacademy.org::1d90c294-155a-4650-badf-88fc1b5481bd" providerId="AD" clId="Web-{640388E3-48B7-CC49-02B2-BB4DB3B95C1F}" dt="2021-03-10T20:52:52.141" v="1749"/>
          <ac:picMkLst>
            <pc:docMk/>
            <pc:sldMk cId="2256624429" sldId="261"/>
            <ac:picMk id="2" creationId="{9C151F9C-4DF0-4298-AB67-B8BB54504F11}"/>
          </ac:picMkLst>
        </pc:picChg>
        <pc:picChg chg="add">
          <ac:chgData name="Zahra Yousuf" userId="S::zyousuf@tarbiyahacademy.org::1d90c294-155a-4650-badf-88fc1b5481bd" providerId="AD" clId="Web-{640388E3-48B7-CC49-02B2-BB4DB3B95C1F}" dt="2021-03-10T14:56:20.246" v="34"/>
          <ac:picMkLst>
            <pc:docMk/>
            <pc:sldMk cId="2256624429" sldId="261"/>
            <ac:picMk id="8" creationId="{C4CC64DD-242F-45E8-801F-A17E9D93A3E8}"/>
          </ac:picMkLst>
        </pc:picChg>
      </pc:sldChg>
      <pc:sldChg chg="addSp delSp modSp modNotes">
        <pc:chgData name="Zahra Yousuf" userId="S::zyousuf@tarbiyahacademy.org::1d90c294-155a-4650-badf-88fc1b5481bd" providerId="AD" clId="Web-{640388E3-48B7-CC49-02B2-BB4DB3B95C1F}" dt="2021-03-11T13:16:53.301" v="2696" actId="20577"/>
        <pc:sldMkLst>
          <pc:docMk/>
          <pc:sldMk cId="4159152300" sldId="263"/>
        </pc:sldMkLst>
        <pc:spChg chg="add mod">
          <ac:chgData name="Zahra Yousuf" userId="S::zyousuf@tarbiyahacademy.org::1d90c294-155a-4650-badf-88fc1b5481bd" providerId="AD" clId="Web-{640388E3-48B7-CC49-02B2-BB4DB3B95C1F}" dt="2021-03-10T19:45:59.288" v="1263" actId="20577"/>
          <ac:spMkLst>
            <pc:docMk/>
            <pc:sldMk cId="4159152300" sldId="263"/>
            <ac:spMk id="3" creationId="{10A3BBDA-E336-4681-81F8-1156DA3AC47D}"/>
          </ac:spMkLst>
        </pc:spChg>
        <pc:spChg chg="add mod">
          <ac:chgData name="Zahra Yousuf" userId="S::zyousuf@tarbiyahacademy.org::1d90c294-155a-4650-badf-88fc1b5481bd" providerId="AD" clId="Web-{640388E3-48B7-CC49-02B2-BB4DB3B95C1F}" dt="2021-03-11T13:16:53.301" v="2696" actId="20577"/>
          <ac:spMkLst>
            <pc:docMk/>
            <pc:sldMk cId="4159152300" sldId="263"/>
            <ac:spMk id="4" creationId="{211C85EC-A77C-4448-8F2F-3E9052E0D6BE}"/>
          </ac:spMkLst>
        </pc:spChg>
        <pc:spChg chg="add mod">
          <ac:chgData name="Zahra Yousuf" userId="S::zyousuf@tarbiyahacademy.org::1d90c294-155a-4650-badf-88fc1b5481bd" providerId="AD" clId="Web-{640388E3-48B7-CC49-02B2-BB4DB3B95C1F}" dt="2021-03-10T20:36:16.979" v="1492" actId="1076"/>
          <ac:spMkLst>
            <pc:docMk/>
            <pc:sldMk cId="4159152300" sldId="263"/>
            <ac:spMk id="5" creationId="{6CD671D3-7BC3-4346-8B07-AA16AC9D81DA}"/>
          </ac:spMkLst>
        </pc:spChg>
        <pc:spChg chg="add mod">
          <ac:chgData name="Zahra Yousuf" userId="S::zyousuf@tarbiyahacademy.org::1d90c294-155a-4650-badf-88fc1b5481bd" providerId="AD" clId="Web-{640388E3-48B7-CC49-02B2-BB4DB3B95C1F}" dt="2021-03-10T19:53:54.631" v="1358" actId="20577"/>
          <ac:spMkLst>
            <pc:docMk/>
            <pc:sldMk cId="4159152300" sldId="263"/>
            <ac:spMk id="6" creationId="{362402BE-B8AA-45D8-93E9-1543707E6646}"/>
          </ac:spMkLst>
        </pc:spChg>
        <pc:spChg chg="add mod">
          <ac:chgData name="Zahra Yousuf" userId="S::zyousuf@tarbiyahacademy.org::1d90c294-155a-4650-badf-88fc1b5481bd" providerId="AD" clId="Web-{640388E3-48B7-CC49-02B2-BB4DB3B95C1F}" dt="2021-03-10T19:52:04.425" v="1330" actId="1076"/>
          <ac:spMkLst>
            <pc:docMk/>
            <pc:sldMk cId="4159152300" sldId="263"/>
            <ac:spMk id="7" creationId="{5BB173AA-26B2-4116-879E-C553BCDC606B}"/>
          </ac:spMkLst>
        </pc:spChg>
        <pc:spChg chg="add del mod">
          <ac:chgData name="Zahra Yousuf" userId="S::zyousuf@tarbiyahacademy.org::1d90c294-155a-4650-badf-88fc1b5481bd" providerId="AD" clId="Web-{640388E3-48B7-CC49-02B2-BB4DB3B95C1F}" dt="2021-03-10T20:38:02.294" v="1593"/>
          <ac:spMkLst>
            <pc:docMk/>
            <pc:sldMk cId="4159152300" sldId="263"/>
            <ac:spMk id="8" creationId="{D8A2EC3A-995F-49BC-8F99-0A9D2306AFB8}"/>
          </ac:spMkLst>
        </pc:spChg>
        <pc:spChg chg="add del">
          <ac:chgData name="Zahra Yousuf" userId="S::zyousuf@tarbiyahacademy.org::1d90c294-155a-4650-badf-88fc1b5481bd" providerId="AD" clId="Web-{640388E3-48B7-CC49-02B2-BB4DB3B95C1F}" dt="2021-03-10T19:39:27.494" v="1201"/>
          <ac:spMkLst>
            <pc:docMk/>
            <pc:sldMk cId="4159152300" sldId="263"/>
            <ac:spMk id="9" creationId="{9879740C-4C27-41B8-AF9B-DF3ACF06D2ED}"/>
          </ac:spMkLst>
        </pc:spChg>
        <pc:spChg chg="add mod">
          <ac:chgData name="Zahra Yousuf" userId="S::zyousuf@tarbiyahacademy.org::1d90c294-155a-4650-badf-88fc1b5481bd" providerId="AD" clId="Web-{640388E3-48B7-CC49-02B2-BB4DB3B95C1F}" dt="2021-03-10T20:41:43.955" v="1623" actId="1076"/>
          <ac:spMkLst>
            <pc:docMk/>
            <pc:sldMk cId="4159152300" sldId="263"/>
            <ac:spMk id="10" creationId="{3BC5AA72-9717-4F69-9238-599B3B35911A}"/>
          </ac:spMkLst>
        </pc:spChg>
        <pc:spChg chg="del mod">
          <ac:chgData name="Zahra Yousuf" userId="S::zyousuf@tarbiyahacademy.org::1d90c294-155a-4650-badf-88fc1b5481bd" providerId="AD" clId="Web-{640388E3-48B7-CC49-02B2-BB4DB3B95C1F}" dt="2021-03-10T19:39:53.010" v="1209"/>
          <ac:spMkLst>
            <pc:docMk/>
            <pc:sldMk cId="4159152300" sldId="263"/>
            <ac:spMk id="11" creationId="{6FF75B07-BE15-42EA-855B-1E837D1578C5}"/>
          </ac:spMkLst>
        </pc:spChg>
        <pc:spChg chg="del mod">
          <ac:chgData name="Zahra Yousuf" userId="S::zyousuf@tarbiyahacademy.org::1d90c294-155a-4650-badf-88fc1b5481bd" providerId="AD" clId="Web-{640388E3-48B7-CC49-02B2-BB4DB3B95C1F}" dt="2021-03-10T19:39:50.713" v="1208"/>
          <ac:spMkLst>
            <pc:docMk/>
            <pc:sldMk cId="4159152300" sldId="263"/>
            <ac:spMk id="12" creationId="{64C10AC4-5E33-4020-A77A-5906F77922A8}"/>
          </ac:spMkLst>
        </pc:spChg>
        <pc:spChg chg="del">
          <ac:chgData name="Zahra Yousuf" userId="S::zyousuf@tarbiyahacademy.org::1d90c294-155a-4650-badf-88fc1b5481bd" providerId="AD" clId="Web-{640388E3-48B7-CC49-02B2-BB4DB3B95C1F}" dt="2021-03-10T19:40:37.012" v="1217"/>
          <ac:spMkLst>
            <pc:docMk/>
            <pc:sldMk cId="4159152300" sldId="263"/>
            <ac:spMk id="13" creationId="{99C70504-D431-410D-9A54-B4C17DBB910B}"/>
          </ac:spMkLst>
        </pc:spChg>
        <pc:spChg chg="del">
          <ac:chgData name="Zahra Yousuf" userId="S::zyousuf@tarbiyahacademy.org::1d90c294-155a-4650-badf-88fc1b5481bd" providerId="AD" clId="Web-{640388E3-48B7-CC49-02B2-BB4DB3B95C1F}" dt="2021-03-10T19:40:33.980" v="1216"/>
          <ac:spMkLst>
            <pc:docMk/>
            <pc:sldMk cId="4159152300" sldId="263"/>
            <ac:spMk id="14" creationId="{1460718E-BD1C-4CF2-BBEE-54B15F82531A}"/>
          </ac:spMkLst>
        </pc:spChg>
        <pc:spChg chg="add mod">
          <ac:chgData name="Zahra Yousuf" userId="S::zyousuf@tarbiyahacademy.org::1d90c294-155a-4650-badf-88fc1b5481bd" providerId="AD" clId="Web-{640388E3-48B7-CC49-02B2-BB4DB3B95C1F}" dt="2021-03-10T21:31:08.455" v="1953" actId="20577"/>
          <ac:spMkLst>
            <pc:docMk/>
            <pc:sldMk cId="4159152300" sldId="263"/>
            <ac:spMk id="16" creationId="{6B60B3E6-FC4F-4069-9645-4968491A9D3E}"/>
          </ac:spMkLst>
        </pc:spChg>
        <pc:spChg chg="del">
          <ac:chgData name="Zahra Yousuf" userId="S::zyousuf@tarbiyahacademy.org::1d90c294-155a-4650-badf-88fc1b5481bd" providerId="AD" clId="Web-{640388E3-48B7-CC49-02B2-BB4DB3B95C1F}" dt="2021-03-10T19:40:11.855" v="1212"/>
          <ac:spMkLst>
            <pc:docMk/>
            <pc:sldMk cId="4159152300" sldId="263"/>
            <ac:spMk id="17" creationId="{100EDE8C-E70E-48FF-9946-17E925ADB1A7}"/>
          </ac:spMkLst>
        </pc:spChg>
        <pc:picChg chg="add">
          <ac:chgData name="Zahra Yousuf" userId="S::zyousuf@tarbiyahacademy.org::1d90c294-155a-4650-badf-88fc1b5481bd" providerId="AD" clId="Web-{640388E3-48B7-CC49-02B2-BB4DB3B95C1F}" dt="2021-03-10T19:40:45.465" v="1218"/>
          <ac:picMkLst>
            <pc:docMk/>
            <pc:sldMk cId="4159152300" sldId="263"/>
            <ac:picMk id="2" creationId="{6F96F7F0-EE5E-48A8-80A4-79185352C0FA}"/>
          </ac:picMkLst>
        </pc:picChg>
        <pc:picChg chg="add mod">
          <ac:chgData name="Zahra Yousuf" userId="S::zyousuf@tarbiyahacademy.org::1d90c294-155a-4650-badf-88fc1b5481bd" providerId="AD" clId="Web-{640388E3-48B7-CC49-02B2-BB4DB3B95C1F}" dt="2021-03-10T20:41:47.566" v="1624" actId="1076"/>
          <ac:picMkLst>
            <pc:docMk/>
            <pc:sldMk cId="4159152300" sldId="263"/>
            <ac:picMk id="9" creationId="{F4005CEC-FB1F-492C-BF7A-EFA4CF145F42}"/>
          </ac:picMkLst>
        </pc:picChg>
        <pc:picChg chg="del mod">
          <ac:chgData name="Zahra Yousuf" userId="S::zyousuf@tarbiyahacademy.org::1d90c294-155a-4650-badf-88fc1b5481bd" providerId="AD" clId="Web-{640388E3-48B7-CC49-02B2-BB4DB3B95C1F}" dt="2021-03-10T19:40:30.996" v="1215"/>
          <ac:picMkLst>
            <pc:docMk/>
            <pc:sldMk cId="4159152300" sldId="263"/>
            <ac:picMk id="15" creationId="{32CA096D-4353-484C-B266-A92144E4C069}"/>
          </ac:picMkLst>
        </pc:picChg>
      </pc:sldChg>
      <pc:sldChg chg="addSp delSp modSp modNotes">
        <pc:chgData name="Zahra Yousuf" userId="S::zyousuf@tarbiyahacademy.org::1d90c294-155a-4650-badf-88fc1b5481bd" providerId="AD" clId="Web-{640388E3-48B7-CC49-02B2-BB4DB3B95C1F}" dt="2021-03-10T21:54:44.500" v="2094" actId="1076"/>
        <pc:sldMkLst>
          <pc:docMk/>
          <pc:sldMk cId="1690671924" sldId="277"/>
        </pc:sldMkLst>
        <pc:spChg chg="del mod">
          <ac:chgData name="Zahra Yousuf" userId="S::zyousuf@tarbiyahacademy.org::1d90c294-155a-4650-badf-88fc1b5481bd" providerId="AD" clId="Web-{640388E3-48B7-CC49-02B2-BB4DB3B95C1F}" dt="2021-03-10T19:20:55.645" v="849"/>
          <ac:spMkLst>
            <pc:docMk/>
            <pc:sldMk cId="1690671924" sldId="277"/>
            <ac:spMk id="2" creationId="{66048D9C-E6FB-4DA2-8F88-CABD31F356C0}"/>
          </ac:spMkLst>
        </pc:spChg>
        <pc:spChg chg="del mod">
          <ac:chgData name="Zahra Yousuf" userId="S::zyousuf@tarbiyahacademy.org::1d90c294-155a-4650-badf-88fc1b5481bd" providerId="AD" clId="Web-{640388E3-48B7-CC49-02B2-BB4DB3B95C1F}" dt="2021-03-10T19:20:52.880" v="848"/>
          <ac:spMkLst>
            <pc:docMk/>
            <pc:sldMk cId="1690671924" sldId="277"/>
            <ac:spMk id="4" creationId="{6D508B53-81A1-4281-BEEA-561F7F5AAD19}"/>
          </ac:spMkLst>
        </pc:spChg>
        <pc:spChg chg="del mod">
          <ac:chgData name="Zahra Yousuf" userId="S::zyousuf@tarbiyahacademy.org::1d90c294-155a-4650-badf-88fc1b5481bd" providerId="AD" clId="Web-{640388E3-48B7-CC49-02B2-BB4DB3B95C1F}" dt="2021-03-10T19:20:50.817" v="847"/>
          <ac:spMkLst>
            <pc:docMk/>
            <pc:sldMk cId="1690671924" sldId="277"/>
            <ac:spMk id="6" creationId="{2E94AF00-C8C0-4B65-A249-2D797B986F60}"/>
          </ac:spMkLst>
        </pc:spChg>
        <pc:spChg chg="add del mod">
          <ac:chgData name="Zahra Yousuf" userId="S::zyousuf@tarbiyahacademy.org::1d90c294-155a-4650-badf-88fc1b5481bd" providerId="AD" clId="Web-{640388E3-48B7-CC49-02B2-BB4DB3B95C1F}" dt="2021-03-10T19:23:47.666" v="880"/>
          <ac:spMkLst>
            <pc:docMk/>
            <pc:sldMk cId="1690671924" sldId="277"/>
            <ac:spMk id="11" creationId="{72739193-1F65-4478-8881-F4EB2BE8023C}"/>
          </ac:spMkLst>
        </pc:spChg>
        <pc:spChg chg="del mod">
          <ac:chgData name="Zahra Yousuf" userId="S::zyousuf@tarbiyahacademy.org::1d90c294-155a-4650-badf-88fc1b5481bd" providerId="AD" clId="Web-{640388E3-48B7-CC49-02B2-BB4DB3B95C1F}" dt="2021-03-10T19:21:11.505" v="852"/>
          <ac:spMkLst>
            <pc:docMk/>
            <pc:sldMk cId="1690671924" sldId="277"/>
            <ac:spMk id="12" creationId="{838E67BA-01A7-48A2-855E-6173D3B800DB}"/>
          </ac:spMkLst>
        </pc:spChg>
        <pc:spChg chg="add mod">
          <ac:chgData name="Zahra Yousuf" userId="S::zyousuf@tarbiyahacademy.org::1d90c294-155a-4650-badf-88fc1b5481bd" providerId="AD" clId="Web-{640388E3-48B7-CC49-02B2-BB4DB3B95C1F}" dt="2021-03-10T20:34:30.321" v="1438" actId="1076"/>
          <ac:spMkLst>
            <pc:docMk/>
            <pc:sldMk cId="1690671924" sldId="277"/>
            <ac:spMk id="13" creationId="{D1E89077-9637-41AD-A8AA-E79F41840036}"/>
          </ac:spMkLst>
        </pc:spChg>
        <pc:spChg chg="add mod">
          <ac:chgData name="Zahra Yousuf" userId="S::zyousuf@tarbiyahacademy.org::1d90c294-155a-4650-badf-88fc1b5481bd" providerId="AD" clId="Web-{640388E3-48B7-CC49-02B2-BB4DB3B95C1F}" dt="2021-03-10T21:54:44.500" v="2094" actId="1076"/>
          <ac:spMkLst>
            <pc:docMk/>
            <pc:sldMk cId="1690671924" sldId="277"/>
            <ac:spMk id="14" creationId="{CE8E276D-3BBC-4D3B-8C1F-3399698E8D3B}"/>
          </ac:spMkLst>
        </pc:spChg>
        <pc:spChg chg="add mod">
          <ac:chgData name="Zahra Yousuf" userId="S::zyousuf@tarbiyahacademy.org::1d90c294-155a-4650-badf-88fc1b5481bd" providerId="AD" clId="Web-{640388E3-48B7-CC49-02B2-BB4DB3B95C1F}" dt="2021-03-10T19:31:26.338" v="965" actId="1076"/>
          <ac:spMkLst>
            <pc:docMk/>
            <pc:sldMk cId="1690671924" sldId="277"/>
            <ac:spMk id="15" creationId="{043D5FF1-3720-4572-8B3D-9860BDE720F3}"/>
          </ac:spMkLst>
        </pc:spChg>
        <pc:spChg chg="add mod">
          <ac:chgData name="Zahra Yousuf" userId="S::zyousuf@tarbiyahacademy.org::1d90c294-155a-4650-badf-88fc1b5481bd" providerId="AD" clId="Web-{640388E3-48B7-CC49-02B2-BB4DB3B95C1F}" dt="2021-03-10T21:54:40.625" v="2093" actId="1076"/>
          <ac:spMkLst>
            <pc:docMk/>
            <pc:sldMk cId="1690671924" sldId="277"/>
            <ac:spMk id="16" creationId="{7B423547-1BB7-40C7-B6FE-009CFEA09D27}"/>
          </ac:spMkLst>
        </pc:spChg>
        <pc:picChg chg="add mod">
          <ac:chgData name="Zahra Yousuf" userId="S::zyousuf@tarbiyahacademy.org::1d90c294-155a-4650-badf-88fc1b5481bd" providerId="AD" clId="Web-{640388E3-48B7-CC49-02B2-BB4DB3B95C1F}" dt="2021-03-10T21:51:31.871" v="2078" actId="1076"/>
          <ac:picMkLst>
            <pc:docMk/>
            <pc:sldMk cId="1690671924" sldId="277"/>
            <ac:picMk id="2" creationId="{B13DA0C7-8230-4209-BEDC-7A6843799183}"/>
          </ac:picMkLst>
        </pc:picChg>
        <pc:picChg chg="add">
          <ac:chgData name="Zahra Yousuf" userId="S::zyousuf@tarbiyahacademy.org::1d90c294-155a-4650-badf-88fc1b5481bd" providerId="AD" clId="Web-{640388E3-48B7-CC49-02B2-BB4DB3B95C1F}" dt="2021-03-10T19:21:20.224" v="853"/>
          <ac:picMkLst>
            <pc:docMk/>
            <pc:sldMk cId="1690671924" sldId="277"/>
            <ac:picMk id="7" creationId="{26E1224C-A9D3-4A55-90A6-8E152E0524BC}"/>
          </ac:picMkLst>
        </pc:picChg>
        <pc:picChg chg="del">
          <ac:chgData name="Zahra Yousuf" userId="S::zyousuf@tarbiyahacademy.org::1d90c294-155a-4650-badf-88fc1b5481bd" providerId="AD" clId="Web-{640388E3-48B7-CC49-02B2-BB4DB3B95C1F}" dt="2021-03-10T19:20:13.050" v="839"/>
          <ac:picMkLst>
            <pc:docMk/>
            <pc:sldMk cId="1690671924" sldId="277"/>
            <ac:picMk id="8" creationId="{A912B5B6-0E23-4141-99EC-04F40DBC6AEC}"/>
          </ac:picMkLst>
        </pc:picChg>
        <pc:picChg chg="del">
          <ac:chgData name="Zahra Yousuf" userId="S::zyousuf@tarbiyahacademy.org::1d90c294-155a-4650-badf-88fc1b5481bd" providerId="AD" clId="Web-{640388E3-48B7-CC49-02B2-BB4DB3B95C1F}" dt="2021-03-10T19:12:42.723" v="787"/>
          <ac:picMkLst>
            <pc:docMk/>
            <pc:sldMk cId="1690671924" sldId="277"/>
            <ac:picMk id="9" creationId="{7C912536-1D77-49DF-8B9C-F6B97F5A32AF}"/>
          </ac:picMkLst>
        </pc:picChg>
      </pc:sldChg>
      <pc:sldChg chg="addSp delSp modSp modNotes">
        <pc:chgData name="Zahra Yousuf" userId="S::zyousuf@tarbiyahacademy.org::1d90c294-155a-4650-badf-88fc1b5481bd" providerId="AD" clId="Web-{640388E3-48B7-CC49-02B2-BB4DB3B95C1F}" dt="2021-03-11T13:25:47.572" v="2717" actId="1076"/>
        <pc:sldMkLst>
          <pc:docMk/>
          <pc:sldMk cId="4226448089" sldId="278"/>
        </pc:sldMkLst>
        <pc:spChg chg="mod">
          <ac:chgData name="Zahra Yousuf" userId="S::zyousuf@tarbiyahacademy.org::1d90c294-155a-4650-badf-88fc1b5481bd" providerId="AD" clId="Web-{640388E3-48B7-CC49-02B2-BB4DB3B95C1F}" dt="2021-03-11T13:05:44.805" v="2694" actId="1076"/>
          <ac:spMkLst>
            <pc:docMk/>
            <pc:sldMk cId="4226448089" sldId="278"/>
            <ac:spMk id="3" creationId="{FCB87E1B-5C7B-4E4A-951D-FAD9B38FA554}"/>
          </ac:spMkLst>
        </pc:spChg>
        <pc:spChg chg="mod">
          <ac:chgData name="Zahra Yousuf" userId="S::zyousuf@tarbiyahacademy.org::1d90c294-155a-4650-badf-88fc1b5481bd" providerId="AD" clId="Web-{640388E3-48B7-CC49-02B2-BB4DB3B95C1F}" dt="2021-03-10T19:21:44.037" v="856" actId="20577"/>
          <ac:spMkLst>
            <pc:docMk/>
            <pc:sldMk cId="4226448089" sldId="278"/>
            <ac:spMk id="4" creationId="{684D737C-5442-48DA-A6CB-BE7D09503390}"/>
          </ac:spMkLst>
        </pc:spChg>
        <pc:spChg chg="add mod">
          <ac:chgData name="Zahra Yousuf" userId="S::zyousuf@tarbiyahacademy.org::1d90c294-155a-4650-badf-88fc1b5481bd" providerId="AD" clId="Web-{640388E3-48B7-CC49-02B2-BB4DB3B95C1F}" dt="2021-03-10T20:33:59.632" v="1431" actId="1076"/>
          <ac:spMkLst>
            <pc:docMk/>
            <pc:sldMk cId="4226448089" sldId="278"/>
            <ac:spMk id="5" creationId="{810FD07E-448A-45A3-A216-F6A9E9906D45}"/>
          </ac:spMkLst>
        </pc:spChg>
        <pc:spChg chg="del">
          <ac:chgData name="Zahra Yousuf" userId="S::zyousuf@tarbiyahacademy.org::1d90c294-155a-4650-badf-88fc1b5481bd" providerId="AD" clId="Web-{640388E3-48B7-CC49-02B2-BB4DB3B95C1F}" dt="2021-03-10T19:13:44.647" v="791"/>
          <ac:spMkLst>
            <pc:docMk/>
            <pc:sldMk cId="4226448089" sldId="278"/>
            <ac:spMk id="5" creationId="{9E683393-1970-4939-978A-3531A9B796D6}"/>
          </ac:spMkLst>
        </pc:spChg>
        <pc:spChg chg="add mod">
          <ac:chgData name="Zahra Yousuf" userId="S::zyousuf@tarbiyahacademy.org::1d90c294-155a-4650-badf-88fc1b5481bd" providerId="AD" clId="Web-{640388E3-48B7-CC49-02B2-BB4DB3B95C1F}" dt="2021-03-11T13:24:16.131" v="2707" actId="1076"/>
          <ac:spMkLst>
            <pc:docMk/>
            <pc:sldMk cId="4226448089" sldId="278"/>
            <ac:spMk id="6" creationId="{567AFBA9-EBA9-4AB4-BE7E-D29645307833}"/>
          </ac:spMkLst>
        </pc:spChg>
        <pc:spChg chg="del">
          <ac:chgData name="Zahra Yousuf" userId="S::zyousuf@tarbiyahacademy.org::1d90c294-155a-4650-badf-88fc1b5481bd" providerId="AD" clId="Web-{640388E3-48B7-CC49-02B2-BB4DB3B95C1F}" dt="2021-03-10T19:13:42.116" v="790"/>
          <ac:spMkLst>
            <pc:docMk/>
            <pc:sldMk cId="4226448089" sldId="278"/>
            <ac:spMk id="6" creationId="{5B688B64-2391-4AFF-9C22-9E90799F797C}"/>
          </ac:spMkLst>
        </pc:spChg>
        <pc:spChg chg="mod">
          <ac:chgData name="Zahra Yousuf" userId="S::zyousuf@tarbiyahacademy.org::1d90c294-155a-4650-badf-88fc1b5481bd" providerId="AD" clId="Web-{640388E3-48B7-CC49-02B2-BB4DB3B95C1F}" dt="2021-03-10T21:42:29.125" v="2026" actId="1076"/>
          <ac:spMkLst>
            <pc:docMk/>
            <pc:sldMk cId="4226448089" sldId="278"/>
            <ac:spMk id="7" creationId="{694C1C9C-8B44-4CC6-9770-6E47208D0DAC}"/>
          </ac:spMkLst>
        </pc:spChg>
        <pc:spChg chg="mod">
          <ac:chgData name="Zahra Yousuf" userId="S::zyousuf@tarbiyahacademy.org::1d90c294-155a-4650-badf-88fc1b5481bd" providerId="AD" clId="Web-{640388E3-48B7-CC49-02B2-BB4DB3B95C1F}" dt="2021-03-10T19:28:09.909" v="926" actId="20577"/>
          <ac:spMkLst>
            <pc:docMk/>
            <pc:sldMk cId="4226448089" sldId="278"/>
            <ac:spMk id="8" creationId="{FD9A6316-CB52-447B-99EA-898B037B4FBD}"/>
          </ac:spMkLst>
        </pc:spChg>
        <pc:spChg chg="mod">
          <ac:chgData name="Zahra Yousuf" userId="S::zyousuf@tarbiyahacademy.org::1d90c294-155a-4650-badf-88fc1b5481bd" providerId="AD" clId="Web-{640388E3-48B7-CC49-02B2-BB4DB3B95C1F}" dt="2021-03-10T20:31:22.973" v="1400" actId="1076"/>
          <ac:spMkLst>
            <pc:docMk/>
            <pc:sldMk cId="4226448089" sldId="278"/>
            <ac:spMk id="9" creationId="{CD2BBC22-D676-4341-B259-A2704888EA38}"/>
          </ac:spMkLst>
        </pc:spChg>
        <pc:spChg chg="add del mod">
          <ac:chgData name="Zahra Yousuf" userId="S::zyousuf@tarbiyahacademy.org::1d90c294-155a-4650-badf-88fc1b5481bd" providerId="AD" clId="Web-{640388E3-48B7-CC49-02B2-BB4DB3B95C1F}" dt="2021-03-10T21:37:38.541" v="1993"/>
          <ac:spMkLst>
            <pc:docMk/>
            <pc:sldMk cId="4226448089" sldId="278"/>
            <ac:spMk id="10" creationId="{D5518576-7F97-40C0-831E-8FCCE47262E1}"/>
          </ac:spMkLst>
        </pc:spChg>
        <pc:spChg chg="add mod">
          <ac:chgData name="Zahra Yousuf" userId="S::zyousuf@tarbiyahacademy.org::1d90c294-155a-4650-badf-88fc1b5481bd" providerId="AD" clId="Web-{640388E3-48B7-CC49-02B2-BB4DB3B95C1F}" dt="2021-03-11T13:25:39.603" v="2716" actId="1076"/>
          <ac:spMkLst>
            <pc:docMk/>
            <pc:sldMk cId="4226448089" sldId="278"/>
            <ac:spMk id="11" creationId="{E84930D4-FC90-4926-B271-62C62C9E20E3}"/>
          </ac:spMkLst>
        </pc:spChg>
        <pc:spChg chg="add mod">
          <ac:chgData name="Zahra Yousuf" userId="S::zyousuf@tarbiyahacademy.org::1d90c294-155a-4650-badf-88fc1b5481bd" providerId="AD" clId="Web-{640388E3-48B7-CC49-02B2-BB4DB3B95C1F}" dt="2021-03-11T13:25:47.572" v="2717" actId="1076"/>
          <ac:spMkLst>
            <pc:docMk/>
            <pc:sldMk cId="4226448089" sldId="278"/>
            <ac:spMk id="12" creationId="{E779F55A-28BB-4BA8-9FDC-16F8801B5A69}"/>
          </ac:spMkLst>
        </pc:spChg>
        <pc:spChg chg="add mod">
          <ac:chgData name="Zahra Yousuf" userId="S::zyousuf@tarbiyahacademy.org::1d90c294-155a-4650-badf-88fc1b5481bd" providerId="AD" clId="Web-{640388E3-48B7-CC49-02B2-BB4DB3B95C1F}" dt="2021-03-11T13:24:38.913" v="2711" actId="1076"/>
          <ac:spMkLst>
            <pc:docMk/>
            <pc:sldMk cId="4226448089" sldId="278"/>
            <ac:spMk id="13" creationId="{DF5BDCBC-1B84-4966-98D6-C80A473601DE}"/>
          </ac:spMkLst>
        </pc:spChg>
        <pc:spChg chg="mod">
          <ac:chgData name="Zahra Yousuf" userId="S::zyousuf@tarbiyahacademy.org::1d90c294-155a-4650-badf-88fc1b5481bd" providerId="AD" clId="Web-{640388E3-48B7-CC49-02B2-BB4DB3B95C1F}" dt="2021-03-10T18:53:31.451" v="680" actId="1076"/>
          <ac:spMkLst>
            <pc:docMk/>
            <pc:sldMk cId="4226448089" sldId="278"/>
            <ac:spMk id="53" creationId="{DF6D39CA-3A2D-400A-B4AB-2C36958A4274}"/>
          </ac:spMkLst>
        </pc:spChg>
        <pc:spChg chg="mod">
          <ac:chgData name="Zahra Yousuf" userId="S::zyousuf@tarbiyahacademy.org::1d90c294-155a-4650-badf-88fc1b5481bd" providerId="AD" clId="Web-{640388E3-48B7-CC49-02B2-BB4DB3B95C1F}" dt="2021-03-10T17:57:49.802" v="616" actId="20577"/>
          <ac:spMkLst>
            <pc:docMk/>
            <pc:sldMk cId="4226448089" sldId="278"/>
            <ac:spMk id="55" creationId="{60E00301-3E6F-4C18-8E39-88E2665CA759}"/>
          </ac:spMkLst>
        </pc:spChg>
        <pc:spChg chg="mod">
          <ac:chgData name="Zahra Yousuf" userId="S::zyousuf@tarbiyahacademy.org::1d90c294-155a-4650-badf-88fc1b5481bd" providerId="AD" clId="Web-{640388E3-48B7-CC49-02B2-BB4DB3B95C1F}" dt="2021-03-10T17:57:53.896" v="617" actId="20577"/>
          <ac:spMkLst>
            <pc:docMk/>
            <pc:sldMk cId="4226448089" sldId="278"/>
            <ac:spMk id="63" creationId="{B179CE79-91D9-4858-8A61-9DFE22AD6678}"/>
          </ac:spMkLst>
        </pc:spChg>
        <pc:spChg chg="mod">
          <ac:chgData name="Zahra Yousuf" userId="S::zyousuf@tarbiyahacademy.org::1d90c294-155a-4650-badf-88fc1b5481bd" providerId="AD" clId="Web-{640388E3-48B7-CC49-02B2-BB4DB3B95C1F}" dt="2021-03-10T17:58:12.474" v="618" actId="20577"/>
          <ac:spMkLst>
            <pc:docMk/>
            <pc:sldMk cId="4226448089" sldId="278"/>
            <ac:spMk id="65" creationId="{101A0076-3098-4FA7-BDCE-96DD3C940E0E}"/>
          </ac:spMkLst>
        </pc:spChg>
        <pc:spChg chg="mod">
          <ac:chgData name="Zahra Yousuf" userId="S::zyousuf@tarbiyahacademy.org::1d90c294-155a-4650-badf-88fc1b5481bd" providerId="AD" clId="Web-{640388E3-48B7-CC49-02B2-BB4DB3B95C1F}" dt="2021-03-10T17:59:25.898" v="625" actId="20577"/>
          <ac:spMkLst>
            <pc:docMk/>
            <pc:sldMk cId="4226448089" sldId="278"/>
            <ac:spMk id="66" creationId="{D72FEA97-2939-4449-8F49-E4E11CD82927}"/>
          </ac:spMkLst>
        </pc:spChg>
        <pc:spChg chg="mod">
          <ac:chgData name="Zahra Yousuf" userId="S::zyousuf@tarbiyahacademy.org::1d90c294-155a-4650-badf-88fc1b5481bd" providerId="AD" clId="Web-{640388E3-48B7-CC49-02B2-BB4DB3B95C1F}" dt="2021-03-10T18:00:10.774" v="627" actId="20577"/>
          <ac:spMkLst>
            <pc:docMk/>
            <pc:sldMk cId="4226448089" sldId="278"/>
            <ac:spMk id="68" creationId="{73C5F01C-5D75-4F6F-B030-A585EA8835B8}"/>
          </ac:spMkLst>
        </pc:spChg>
        <pc:spChg chg="mod">
          <ac:chgData name="Zahra Yousuf" userId="S::zyousuf@tarbiyahacademy.org::1d90c294-155a-4650-badf-88fc1b5481bd" providerId="AD" clId="Web-{640388E3-48B7-CC49-02B2-BB4DB3B95C1F}" dt="2021-03-10T17:57:44.692" v="615" actId="20577"/>
          <ac:spMkLst>
            <pc:docMk/>
            <pc:sldMk cId="4226448089" sldId="278"/>
            <ac:spMk id="94" creationId="{EECF8B86-3655-4BE4-A951-C42F4C6F7F95}"/>
          </ac:spMkLst>
        </pc:spChg>
        <pc:spChg chg="mod">
          <ac:chgData name="Zahra Yousuf" userId="S::zyousuf@tarbiyahacademy.org::1d90c294-155a-4650-badf-88fc1b5481bd" providerId="AD" clId="Web-{640388E3-48B7-CC49-02B2-BB4DB3B95C1F}" dt="2021-03-10T17:59:11.976" v="623" actId="20577"/>
          <ac:spMkLst>
            <pc:docMk/>
            <pc:sldMk cId="4226448089" sldId="278"/>
            <ac:spMk id="100" creationId="{C62C2B35-89D3-420E-9B5A-474C9586503B}"/>
          </ac:spMkLst>
        </pc:spChg>
        <pc:spChg chg="mod">
          <ac:chgData name="Zahra Yousuf" userId="S::zyousuf@tarbiyahacademy.org::1d90c294-155a-4650-badf-88fc1b5481bd" providerId="AD" clId="Web-{640388E3-48B7-CC49-02B2-BB4DB3B95C1F}" dt="2021-03-10T17:56:58.988" v="611" actId="20577"/>
          <ac:spMkLst>
            <pc:docMk/>
            <pc:sldMk cId="4226448089" sldId="278"/>
            <ac:spMk id="101" creationId="{54A0A447-D7A9-4448-B37E-066DAE30016C}"/>
          </ac:spMkLst>
        </pc:spChg>
        <pc:spChg chg="mod">
          <ac:chgData name="Zahra Yousuf" userId="S::zyousuf@tarbiyahacademy.org::1d90c294-155a-4650-badf-88fc1b5481bd" providerId="AD" clId="Web-{640388E3-48B7-CC49-02B2-BB4DB3B95C1F}" dt="2021-03-10T17:57:09.129" v="612" actId="20577"/>
          <ac:spMkLst>
            <pc:docMk/>
            <pc:sldMk cId="4226448089" sldId="278"/>
            <ac:spMk id="102" creationId="{77174D4C-CAC9-4F7D-8925-5E312D2C6D93}"/>
          </ac:spMkLst>
        </pc:spChg>
        <pc:picChg chg="add mod">
          <ac:chgData name="Zahra Yousuf" userId="S::zyousuf@tarbiyahacademy.org::1d90c294-155a-4650-badf-88fc1b5481bd" providerId="AD" clId="Web-{640388E3-48B7-CC49-02B2-BB4DB3B95C1F}" dt="2021-03-11T13:25:01.508" v="2713" actId="1076"/>
          <ac:picMkLst>
            <pc:docMk/>
            <pc:sldMk cId="4226448089" sldId="278"/>
            <ac:picMk id="2" creationId="{EA64D2EC-A036-49FA-891D-5464F62481E1}"/>
          </ac:picMkLst>
        </pc:picChg>
        <pc:picChg chg="del mod">
          <ac:chgData name="Zahra Yousuf" userId="S::zyousuf@tarbiyahacademy.org::1d90c294-155a-4650-badf-88fc1b5481bd" providerId="AD" clId="Web-{640388E3-48B7-CC49-02B2-BB4DB3B95C1F}" dt="2021-03-10T19:05:42.944" v="682"/>
          <ac:picMkLst>
            <pc:docMk/>
            <pc:sldMk cId="4226448089" sldId="278"/>
            <ac:picMk id="52" creationId="{33242194-7A81-445E-ABAD-04556715288C}"/>
          </ac:picMkLst>
        </pc:picChg>
      </pc:sldChg>
      <pc:sldChg chg="addSp delSp modSp modNotes">
        <pc:chgData name="Zahra Yousuf" userId="S::zyousuf@tarbiyahacademy.org::1d90c294-155a-4650-badf-88fc1b5481bd" providerId="AD" clId="Web-{640388E3-48B7-CC49-02B2-BB4DB3B95C1F}" dt="2021-03-10T20:50:46.216" v="1728" actId="1076"/>
        <pc:sldMkLst>
          <pc:docMk/>
          <pc:sldMk cId="2461231213" sldId="279"/>
        </pc:sldMkLst>
        <pc:spChg chg="add del mod">
          <ac:chgData name="Zahra Yousuf" userId="S::zyousuf@tarbiyahacademy.org::1d90c294-155a-4650-badf-88fc1b5481bd" providerId="AD" clId="Web-{640388E3-48B7-CC49-02B2-BB4DB3B95C1F}" dt="2021-03-10T16:13:15.907" v="264"/>
          <ac:spMkLst>
            <pc:docMk/>
            <pc:sldMk cId="2461231213" sldId="279"/>
            <ac:spMk id="2" creationId="{6EE33467-66DB-432B-8747-CC7610BF0486}"/>
          </ac:spMkLst>
        </pc:spChg>
        <pc:spChg chg="add mod">
          <ac:chgData name="Zahra Yousuf" userId="S::zyousuf@tarbiyahacademy.org::1d90c294-155a-4650-badf-88fc1b5481bd" providerId="AD" clId="Web-{640388E3-48B7-CC49-02B2-BB4DB3B95C1F}" dt="2021-03-10T20:44:43.818" v="1664" actId="1076"/>
          <ac:spMkLst>
            <pc:docMk/>
            <pc:sldMk cId="2461231213" sldId="279"/>
            <ac:spMk id="3" creationId="{78EFF175-3EF8-4C5D-B5F7-0168BFBF2524}"/>
          </ac:spMkLst>
        </pc:spChg>
        <pc:spChg chg="add del mod">
          <ac:chgData name="Zahra Yousuf" userId="S::zyousuf@tarbiyahacademy.org::1d90c294-155a-4650-badf-88fc1b5481bd" providerId="AD" clId="Web-{640388E3-48B7-CC49-02B2-BB4DB3B95C1F}" dt="2021-03-10T16:13:13.236" v="263"/>
          <ac:spMkLst>
            <pc:docMk/>
            <pc:sldMk cId="2461231213" sldId="279"/>
            <ac:spMk id="3" creationId="{A4DA2080-2149-4837-8834-C68031F137D3}"/>
          </ac:spMkLst>
        </pc:spChg>
        <pc:spChg chg="add del mod">
          <ac:chgData name="Zahra Yousuf" userId="S::zyousuf@tarbiyahacademy.org::1d90c294-155a-4650-badf-88fc1b5481bd" providerId="AD" clId="Web-{640388E3-48B7-CC49-02B2-BB4DB3B95C1F}" dt="2021-03-10T20:47:38.540" v="1707"/>
          <ac:spMkLst>
            <pc:docMk/>
            <pc:sldMk cId="2461231213" sldId="279"/>
            <ac:spMk id="4" creationId="{26F7DC1F-6A31-4A6D-96B9-5D2071846446}"/>
          </ac:spMkLst>
        </pc:spChg>
        <pc:spChg chg="del">
          <ac:chgData name="Zahra Yousuf" userId="S::zyousuf@tarbiyahacademy.org::1d90c294-155a-4650-badf-88fc1b5481bd" providerId="AD" clId="Web-{640388E3-48B7-CC49-02B2-BB4DB3B95C1F}" dt="2021-03-10T20:42:10.908" v="1628"/>
          <ac:spMkLst>
            <pc:docMk/>
            <pc:sldMk cId="2461231213" sldId="279"/>
            <ac:spMk id="6" creationId="{C8309558-80B4-4D92-8A18-C2723BF9B78A}"/>
          </ac:spMkLst>
        </pc:spChg>
        <pc:spChg chg="add mod">
          <ac:chgData name="Zahra Yousuf" userId="S::zyousuf@tarbiyahacademy.org::1d90c294-155a-4650-badf-88fc1b5481bd" providerId="AD" clId="Web-{640388E3-48B7-CC49-02B2-BB4DB3B95C1F}" dt="2021-03-10T20:50:46.216" v="1728" actId="1076"/>
          <ac:spMkLst>
            <pc:docMk/>
            <pc:sldMk cId="2461231213" sldId="279"/>
            <ac:spMk id="9" creationId="{18E97585-D0C8-4242-B01C-2E8443CCF6B6}"/>
          </ac:spMkLst>
        </pc:spChg>
        <pc:spChg chg="del mod">
          <ac:chgData name="Zahra Yousuf" userId="S::zyousuf@tarbiyahacademy.org::1d90c294-155a-4650-badf-88fc1b5481bd" providerId="AD" clId="Web-{640388E3-48B7-CC49-02B2-BB4DB3B95C1F}" dt="2021-03-10T20:42:07.190" v="1626"/>
          <ac:spMkLst>
            <pc:docMk/>
            <pc:sldMk cId="2461231213" sldId="279"/>
            <ac:spMk id="10" creationId="{013EA38A-DE95-4206-AAF7-6158D6D1A404}"/>
          </ac:spMkLst>
        </pc:spChg>
        <pc:picChg chg="add">
          <ac:chgData name="Zahra Yousuf" userId="S::zyousuf@tarbiyahacademy.org::1d90c294-155a-4650-badf-88fc1b5481bd" providerId="AD" clId="Web-{640388E3-48B7-CC49-02B2-BB4DB3B95C1F}" dt="2021-03-10T20:42:20.752" v="1629"/>
          <ac:picMkLst>
            <pc:docMk/>
            <pc:sldMk cId="2461231213" sldId="279"/>
            <ac:picMk id="2" creationId="{87990639-5A04-4447-84CA-5A51A758EEE7}"/>
          </ac:picMkLst>
        </pc:picChg>
        <pc:picChg chg="add mod">
          <ac:chgData name="Zahra Yousuf" userId="S::zyousuf@tarbiyahacademy.org::1d90c294-155a-4650-badf-88fc1b5481bd" providerId="AD" clId="Web-{640388E3-48B7-CC49-02B2-BB4DB3B95C1F}" dt="2021-03-10T20:48:37.151" v="1714" actId="1076"/>
          <ac:picMkLst>
            <pc:docMk/>
            <pc:sldMk cId="2461231213" sldId="279"/>
            <ac:picMk id="7" creationId="{9CEA9E27-9867-499D-B706-27D8A6F3CD16}"/>
          </ac:picMkLst>
        </pc:picChg>
        <pc:picChg chg="del">
          <ac:chgData name="Zahra Yousuf" userId="S::zyousuf@tarbiyahacademy.org::1d90c294-155a-4650-badf-88fc1b5481bd" providerId="AD" clId="Web-{640388E3-48B7-CC49-02B2-BB4DB3B95C1F}" dt="2021-03-10T20:42:09.018" v="1627"/>
          <ac:picMkLst>
            <pc:docMk/>
            <pc:sldMk cId="2461231213" sldId="279"/>
            <ac:picMk id="8" creationId="{405A1394-95A5-4A0F-9329-3AEDFD2C91C0}"/>
          </ac:picMkLst>
        </pc:picChg>
      </pc:sldChg>
      <pc:sldChg chg="addSp modSp del modNotes">
        <pc:chgData name="Zahra Yousuf" userId="S::zyousuf@tarbiyahacademy.org::1d90c294-155a-4650-badf-88fc1b5481bd" providerId="AD" clId="Web-{640388E3-48B7-CC49-02B2-BB4DB3B95C1F}" dt="2021-03-10T16:33:50.606" v="584"/>
        <pc:sldMkLst>
          <pc:docMk/>
          <pc:sldMk cId="1444095750" sldId="280"/>
        </pc:sldMkLst>
        <pc:spChg chg="add mod">
          <ac:chgData name="Zahra Yousuf" userId="S::zyousuf@tarbiyahacademy.org::1d90c294-155a-4650-badf-88fc1b5481bd" providerId="AD" clId="Web-{640388E3-48B7-CC49-02B2-BB4DB3B95C1F}" dt="2021-03-10T16:21:56.200" v="376" actId="1076"/>
          <ac:spMkLst>
            <pc:docMk/>
            <pc:sldMk cId="1444095750" sldId="280"/>
            <ac:spMk id="3" creationId="{8DEADD01-69D1-47EA-977A-204C5F8F4B9D}"/>
          </ac:spMkLst>
        </pc:spChg>
        <pc:spChg chg="add mod">
          <ac:chgData name="Zahra Yousuf" userId="S::zyousuf@tarbiyahacademy.org::1d90c294-155a-4650-badf-88fc1b5481bd" providerId="AD" clId="Web-{640388E3-48B7-CC49-02B2-BB4DB3B95C1F}" dt="2021-03-10T16:30:12.992" v="570" actId="14100"/>
          <ac:spMkLst>
            <pc:docMk/>
            <pc:sldMk cId="1444095750" sldId="280"/>
            <ac:spMk id="4" creationId="{5C28663F-4D38-4F24-86F2-4EBBB45B972F}"/>
          </ac:spMkLst>
        </pc:spChg>
        <pc:spChg chg="mod">
          <ac:chgData name="Zahra Yousuf" userId="S::zyousuf@tarbiyahacademy.org::1d90c294-155a-4650-badf-88fc1b5481bd" providerId="AD" clId="Web-{640388E3-48B7-CC49-02B2-BB4DB3B95C1F}" dt="2021-03-10T16:21:37.059" v="372" actId="1076"/>
          <ac:spMkLst>
            <pc:docMk/>
            <pc:sldMk cId="1444095750" sldId="280"/>
            <ac:spMk id="48" creationId="{C03C3C2E-E02A-4BAC-B92D-32731C1C5331}"/>
          </ac:spMkLst>
        </pc:spChg>
        <pc:spChg chg="mod">
          <ac:chgData name="Zahra Yousuf" userId="S::zyousuf@tarbiyahacademy.org::1d90c294-155a-4650-badf-88fc1b5481bd" providerId="AD" clId="Web-{640388E3-48B7-CC49-02B2-BB4DB3B95C1F}" dt="2021-03-10T16:33:00.308" v="583" actId="20577"/>
          <ac:spMkLst>
            <pc:docMk/>
            <pc:sldMk cId="1444095750" sldId="280"/>
            <ac:spMk id="49" creationId="{8EE28898-C6D5-4935-AA37-A7210AF4D2A4}"/>
          </ac:spMkLst>
        </pc:spChg>
        <pc:picChg chg="add mod">
          <ac:chgData name="Zahra Yousuf" userId="S::zyousuf@tarbiyahacademy.org::1d90c294-155a-4650-badf-88fc1b5481bd" providerId="AD" clId="Web-{640388E3-48B7-CC49-02B2-BB4DB3B95C1F}" dt="2021-03-10T16:32:26.526" v="580" actId="1076"/>
          <ac:picMkLst>
            <pc:docMk/>
            <pc:sldMk cId="1444095750" sldId="280"/>
            <ac:picMk id="6" creationId="{00CA8016-1576-4A9C-AACB-A34AD11BEFF7}"/>
          </ac:picMkLst>
        </pc:picChg>
      </pc:sldChg>
    </pc:docChg>
  </pc:docChgLst>
  <pc:docChgLst>
    <pc:chgData name="Sharieff Zayaan" userId="S::zsharieff@tarbiyahacademy.org::2d814904-663b-4abf-b5b5-017452b1250a" providerId="AD" clId="Web-{D48A0A0E-7273-4B3B-E526-DE166C9836B1}"/>
    <pc:docChg chg="addSld delSld modSld sldOrd">
      <pc:chgData name="Sharieff Zayaan" userId="S::zsharieff@tarbiyahacademy.org::2d814904-663b-4abf-b5b5-017452b1250a" providerId="AD" clId="Web-{D48A0A0E-7273-4B3B-E526-DE166C9836B1}" dt="2021-03-09T16:17:01.572" v="499" actId="1076"/>
      <pc:docMkLst>
        <pc:docMk/>
      </pc:docMkLst>
      <pc:sldChg chg="modSp">
        <pc:chgData name="Sharieff Zayaan" userId="S::zsharieff@tarbiyahacademy.org::2d814904-663b-4abf-b5b5-017452b1250a" providerId="AD" clId="Web-{D48A0A0E-7273-4B3B-E526-DE166C9836B1}" dt="2021-03-09T16:17:01.572" v="499" actId="1076"/>
        <pc:sldMkLst>
          <pc:docMk/>
          <pc:sldMk cId="109857222" sldId="256"/>
        </pc:sldMkLst>
        <pc:picChg chg="mod">
          <ac:chgData name="Sharieff Zayaan" userId="S::zsharieff@tarbiyahacademy.org::2d814904-663b-4abf-b5b5-017452b1250a" providerId="AD" clId="Web-{D48A0A0E-7273-4B3B-E526-DE166C9836B1}" dt="2021-03-09T16:17:01.572" v="499" actId="1076"/>
          <ac:picMkLst>
            <pc:docMk/>
            <pc:sldMk cId="109857222" sldId="256"/>
            <ac:picMk id="4" creationId="{C4085161-8962-4D1E-9A87-3CCB9F6DE3DE}"/>
          </ac:picMkLst>
        </pc:picChg>
      </pc:sldChg>
      <pc:sldChg chg="addSp delSp modSp mod modClrScheme chgLayout">
        <pc:chgData name="Sharieff Zayaan" userId="S::zsharieff@tarbiyahacademy.org::2d814904-663b-4abf-b5b5-017452b1250a" providerId="AD" clId="Web-{D48A0A0E-7273-4B3B-E526-DE166C9836B1}" dt="2021-03-09T16:16:15.039" v="498" actId="1076"/>
        <pc:sldMkLst>
          <pc:docMk/>
          <pc:sldMk cId="2678523552" sldId="259"/>
        </pc:sldMkLst>
        <pc:spChg chg="mod ord">
          <ac:chgData name="Sharieff Zayaan" userId="S::zsharieff@tarbiyahacademy.org::2d814904-663b-4abf-b5b5-017452b1250a" providerId="AD" clId="Web-{D48A0A0E-7273-4B3B-E526-DE166C9836B1}" dt="2021-03-09T14:27:03.933" v="131"/>
          <ac:spMkLst>
            <pc:docMk/>
            <pc:sldMk cId="2678523552" sldId="259"/>
            <ac:spMk id="2" creationId="{A8BA6AFF-9ED2-4FD0-94C8-907E42C94A57}"/>
          </ac:spMkLst>
        </pc:spChg>
        <pc:spChg chg="mod ord">
          <ac:chgData name="Sharieff Zayaan" userId="S::zsharieff@tarbiyahacademy.org::2d814904-663b-4abf-b5b5-017452b1250a" providerId="AD" clId="Web-{D48A0A0E-7273-4B3B-E526-DE166C9836B1}" dt="2021-03-09T14:31:00.081" v="174" actId="20577"/>
          <ac:spMkLst>
            <pc:docMk/>
            <pc:sldMk cId="2678523552" sldId="259"/>
            <ac:spMk id="3" creationId="{B8853150-46B2-4073-8A1B-D539F3D6AD81}"/>
          </ac:spMkLst>
        </pc:spChg>
        <pc:spChg chg="add del mod ord">
          <ac:chgData name="Sharieff Zayaan" userId="S::zsharieff@tarbiyahacademy.org::2d814904-663b-4abf-b5b5-017452b1250a" providerId="AD" clId="Web-{D48A0A0E-7273-4B3B-E526-DE166C9836B1}" dt="2021-03-09T14:31:00.706" v="175"/>
          <ac:spMkLst>
            <pc:docMk/>
            <pc:sldMk cId="2678523552" sldId="259"/>
            <ac:spMk id="5" creationId="{FD24B165-DEDA-46A3-96DF-4E54BCC450F5}"/>
          </ac:spMkLst>
        </pc:spChg>
        <pc:spChg chg="add del mod">
          <ac:chgData name="Sharieff Zayaan" userId="S::zsharieff@tarbiyahacademy.org::2d814904-663b-4abf-b5b5-017452b1250a" providerId="AD" clId="Web-{D48A0A0E-7273-4B3B-E526-DE166C9836B1}" dt="2021-03-09T14:40:14.818" v="180"/>
          <ac:spMkLst>
            <pc:docMk/>
            <pc:sldMk cId="2678523552" sldId="259"/>
            <ac:spMk id="8" creationId="{DD928124-7C34-4B78-8345-99486065B836}"/>
          </ac:spMkLst>
        </pc:spChg>
        <pc:picChg chg="del">
          <ac:chgData name="Sharieff Zayaan" userId="S::zsharieff@tarbiyahacademy.org::2d814904-663b-4abf-b5b5-017452b1250a" providerId="AD" clId="Web-{D48A0A0E-7273-4B3B-E526-DE166C9836B1}" dt="2021-03-09T14:24:48.663" v="3"/>
          <ac:picMkLst>
            <pc:docMk/>
            <pc:sldMk cId="2678523552" sldId="259"/>
            <ac:picMk id="4" creationId="{2C2B5656-7EC9-483E-9EDE-64BA8EDA4727}"/>
          </ac:picMkLst>
        </pc:picChg>
        <pc:picChg chg="mod">
          <ac:chgData name="Sharieff Zayaan" userId="S::zsharieff@tarbiyahacademy.org::2d814904-663b-4abf-b5b5-017452b1250a" providerId="AD" clId="Web-{D48A0A0E-7273-4B3B-E526-DE166C9836B1}" dt="2021-03-09T16:16:15.039" v="498" actId="1076"/>
          <ac:picMkLst>
            <pc:docMk/>
            <pc:sldMk cId="2678523552" sldId="259"/>
            <ac:picMk id="4" creationId="{40555CB4-C784-416D-9752-799A9E783FB0}"/>
          </ac:picMkLst>
        </pc:picChg>
        <pc:picChg chg="add del mod ord modCrop">
          <ac:chgData name="Sharieff Zayaan" userId="S::zsharieff@tarbiyahacademy.org::2d814904-663b-4abf-b5b5-017452b1250a" providerId="AD" clId="Web-{D48A0A0E-7273-4B3B-E526-DE166C9836B1}" dt="2021-03-09T14:31:08.878" v="178"/>
          <ac:picMkLst>
            <pc:docMk/>
            <pc:sldMk cId="2678523552" sldId="259"/>
            <ac:picMk id="6" creationId="{30B19A3C-F24B-43A7-9FA9-2D0DC107A162}"/>
          </ac:picMkLst>
        </pc:picChg>
        <pc:picChg chg="add mod ord modCrop">
          <ac:chgData name="Sharieff Zayaan" userId="S::zsharieff@tarbiyahacademy.org::2d814904-663b-4abf-b5b5-017452b1250a" providerId="AD" clId="Web-{D48A0A0E-7273-4B3B-E526-DE166C9836B1}" dt="2021-03-09T14:40:29.787" v="184" actId="1076"/>
          <ac:picMkLst>
            <pc:docMk/>
            <pc:sldMk cId="2678523552" sldId="259"/>
            <ac:picMk id="9" creationId="{A24F192C-91F3-4816-94F2-C135DEC7DB23}"/>
          </ac:picMkLst>
        </pc:picChg>
      </pc:sldChg>
      <pc:sldChg chg="ord">
        <pc:chgData name="Sharieff Zayaan" userId="S::zsharieff@tarbiyahacademy.org::2d814904-663b-4abf-b5b5-017452b1250a" providerId="AD" clId="Web-{D48A0A0E-7273-4B3B-E526-DE166C9836B1}" dt="2021-03-09T14:23:44.582" v="0"/>
        <pc:sldMkLst>
          <pc:docMk/>
          <pc:sldMk cId="2256624429" sldId="261"/>
        </pc:sldMkLst>
      </pc:sldChg>
      <pc:sldChg chg="modTransition">
        <pc:chgData name="Sharieff Zayaan" userId="S::zsharieff@tarbiyahacademy.org::2d814904-663b-4abf-b5b5-017452b1250a" providerId="AD" clId="Web-{D48A0A0E-7273-4B3B-E526-DE166C9836B1}" dt="2021-03-09T14:24:00.895" v="1"/>
        <pc:sldMkLst>
          <pc:docMk/>
          <pc:sldMk cId="1150740621" sldId="265"/>
        </pc:sldMkLst>
      </pc:sldChg>
      <pc:sldChg chg="modTransition">
        <pc:chgData name="Sharieff Zayaan" userId="S::zsharieff@tarbiyahacademy.org::2d814904-663b-4abf-b5b5-017452b1250a" providerId="AD" clId="Web-{D48A0A0E-7273-4B3B-E526-DE166C9836B1}" dt="2021-03-09T14:24:10.333" v="2"/>
        <pc:sldMkLst>
          <pc:docMk/>
          <pc:sldMk cId="3612144141" sldId="268"/>
        </pc:sldMkLst>
      </pc:sldChg>
      <pc:sldChg chg="addSp modSp mod setBg">
        <pc:chgData name="Sharieff Zayaan" userId="S::zsharieff@tarbiyahacademy.org::2d814904-663b-4abf-b5b5-017452b1250a" providerId="AD" clId="Web-{D48A0A0E-7273-4B3B-E526-DE166C9836B1}" dt="2021-03-09T15:43:14.333" v="359" actId="20577"/>
        <pc:sldMkLst>
          <pc:docMk/>
          <pc:sldMk cId="2289275204" sldId="271"/>
        </pc:sldMkLst>
        <pc:spChg chg="mod">
          <ac:chgData name="Sharieff Zayaan" userId="S::zsharieff@tarbiyahacademy.org::2d814904-663b-4abf-b5b5-017452b1250a" providerId="AD" clId="Web-{D48A0A0E-7273-4B3B-E526-DE166C9836B1}" dt="2021-03-09T15:43:14.333" v="359" actId="20577"/>
          <ac:spMkLst>
            <pc:docMk/>
            <pc:sldMk cId="2289275204" sldId="271"/>
            <ac:spMk id="2" creationId="{094D9B5D-8B2B-43DA-BA6F-5F4AA9527A4B}"/>
          </ac:spMkLst>
        </pc:spChg>
        <pc:spChg chg="add">
          <ac:chgData name="Sharieff Zayaan" userId="S::zsharieff@tarbiyahacademy.org::2d814904-663b-4abf-b5b5-017452b1250a" providerId="AD" clId="Web-{D48A0A0E-7273-4B3B-E526-DE166C9836B1}" dt="2021-03-09T14:43:19.746" v="225"/>
          <ac:spMkLst>
            <pc:docMk/>
            <pc:sldMk cId="2289275204" sldId="271"/>
            <ac:spMk id="11" creationId="{5CCAF7D5-2AD8-4BDF-BE92-13524EA0453C}"/>
          </ac:spMkLst>
        </pc:spChg>
        <pc:spChg chg="add">
          <ac:chgData name="Sharieff Zayaan" userId="S::zsharieff@tarbiyahacademy.org::2d814904-663b-4abf-b5b5-017452b1250a" providerId="AD" clId="Web-{D48A0A0E-7273-4B3B-E526-DE166C9836B1}" dt="2021-03-09T14:43:19.746" v="225"/>
          <ac:spMkLst>
            <pc:docMk/>
            <pc:sldMk cId="2289275204" sldId="271"/>
            <ac:spMk id="13" creationId="{F8C92429-C2FF-43F8-9F54-FF73D1271850}"/>
          </ac:spMkLst>
        </pc:spChg>
        <pc:spChg chg="add">
          <ac:chgData name="Sharieff Zayaan" userId="S::zsharieff@tarbiyahacademy.org::2d814904-663b-4abf-b5b5-017452b1250a" providerId="AD" clId="Web-{D48A0A0E-7273-4B3B-E526-DE166C9836B1}" dt="2021-03-09T14:43:19.746" v="225"/>
          <ac:spMkLst>
            <pc:docMk/>
            <pc:sldMk cId="2289275204" sldId="271"/>
            <ac:spMk id="15" creationId="{CB8E75E6-FD49-46E3-B23E-9D5C97110F4A}"/>
          </ac:spMkLst>
        </pc:spChg>
        <pc:spChg chg="add">
          <ac:chgData name="Sharieff Zayaan" userId="S::zsharieff@tarbiyahacademy.org::2d814904-663b-4abf-b5b5-017452b1250a" providerId="AD" clId="Web-{D48A0A0E-7273-4B3B-E526-DE166C9836B1}" dt="2021-03-09T14:43:19.746" v="225"/>
          <ac:spMkLst>
            <pc:docMk/>
            <pc:sldMk cId="2289275204" sldId="271"/>
            <ac:spMk id="17" creationId="{58EE6BA1-F87F-4073-B5AB-365A42AD3752}"/>
          </ac:spMkLst>
        </pc:spChg>
        <pc:picChg chg="add">
          <ac:chgData name="Sharieff Zayaan" userId="S::zsharieff@tarbiyahacademy.org::2d814904-663b-4abf-b5b5-017452b1250a" providerId="AD" clId="Web-{D48A0A0E-7273-4B3B-E526-DE166C9836B1}" dt="2021-03-09T14:43:19.746" v="225"/>
          <ac:picMkLst>
            <pc:docMk/>
            <pc:sldMk cId="2289275204" sldId="271"/>
            <ac:picMk id="7" creationId="{573B1553-1636-4954-B3CD-10A4DE0CABAB}"/>
          </ac:picMkLst>
        </pc:picChg>
        <pc:cxnChg chg="add">
          <ac:chgData name="Sharieff Zayaan" userId="S::zsharieff@tarbiyahacademy.org::2d814904-663b-4abf-b5b5-017452b1250a" providerId="AD" clId="Web-{D48A0A0E-7273-4B3B-E526-DE166C9836B1}" dt="2021-03-09T14:43:19.746" v="225"/>
          <ac:cxnSpMkLst>
            <pc:docMk/>
            <pc:sldMk cId="2289275204" sldId="271"/>
            <ac:cxnSpMk id="9" creationId="{6D4B4DFC-38BA-4C07-8028-8FA8327DD175}"/>
          </ac:cxnSpMkLst>
        </pc:cxnChg>
        <pc:cxnChg chg="add">
          <ac:chgData name="Sharieff Zayaan" userId="S::zsharieff@tarbiyahacademy.org::2d814904-663b-4abf-b5b5-017452b1250a" providerId="AD" clId="Web-{D48A0A0E-7273-4B3B-E526-DE166C9836B1}" dt="2021-03-09T14:43:19.746" v="225"/>
          <ac:cxnSpMkLst>
            <pc:docMk/>
            <pc:sldMk cId="2289275204" sldId="271"/>
            <ac:cxnSpMk id="19" creationId="{19B678A5-A064-46A6-817F-AE02396CCF2C}"/>
          </ac:cxnSpMkLst>
        </pc:cxnChg>
      </pc:sldChg>
      <pc:sldChg chg="del">
        <pc:chgData name="Sharieff Zayaan" userId="S::zsharieff@tarbiyahacademy.org::2d814904-663b-4abf-b5b5-017452b1250a" providerId="AD" clId="Web-{D48A0A0E-7273-4B3B-E526-DE166C9836B1}" dt="2021-03-09T14:43:04.480" v="223"/>
        <pc:sldMkLst>
          <pc:docMk/>
          <pc:sldMk cId="276950605" sldId="273"/>
        </pc:sldMkLst>
      </pc:sldChg>
      <pc:sldChg chg="addSp delSp modSp new mod setBg modClrScheme setClrOvrMap chgLayout">
        <pc:chgData name="Sharieff Zayaan" userId="S::zsharieff@tarbiyahacademy.org::2d814904-663b-4abf-b5b5-017452b1250a" providerId="AD" clId="Web-{D48A0A0E-7273-4B3B-E526-DE166C9836B1}" dt="2021-03-09T15:47:03.575" v="497"/>
        <pc:sldMkLst>
          <pc:docMk/>
          <pc:sldMk cId="4108833153" sldId="273"/>
        </pc:sldMkLst>
        <pc:spChg chg="mod ord">
          <ac:chgData name="Sharieff Zayaan" userId="S::zsharieff@tarbiyahacademy.org::2d814904-663b-4abf-b5b5-017452b1250a" providerId="AD" clId="Web-{D48A0A0E-7273-4B3B-E526-DE166C9836B1}" dt="2021-03-09T15:47:03.575" v="497"/>
          <ac:spMkLst>
            <pc:docMk/>
            <pc:sldMk cId="4108833153" sldId="273"/>
            <ac:spMk id="2" creationId="{55857798-AA46-4A7E-9393-2CC3638842C7}"/>
          </ac:spMkLst>
        </pc:spChg>
        <pc:spChg chg="mod ord">
          <ac:chgData name="Sharieff Zayaan" userId="S::zsharieff@tarbiyahacademy.org::2d814904-663b-4abf-b5b5-017452b1250a" providerId="AD" clId="Web-{D48A0A0E-7273-4B3B-E526-DE166C9836B1}" dt="2021-03-09T15:47:03.575" v="497"/>
          <ac:spMkLst>
            <pc:docMk/>
            <pc:sldMk cId="4108833153" sldId="273"/>
            <ac:spMk id="3" creationId="{86D89AEF-4165-4540-B77E-E37EC337CDD0}"/>
          </ac:spMkLst>
        </pc:spChg>
        <pc:spChg chg="del mod ord">
          <ac:chgData name="Sharieff Zayaan" userId="S::zsharieff@tarbiyahacademy.org::2d814904-663b-4abf-b5b5-017452b1250a" providerId="AD" clId="Web-{D48A0A0E-7273-4B3B-E526-DE166C9836B1}" dt="2021-03-09T15:46:38.277" v="490"/>
          <ac:spMkLst>
            <pc:docMk/>
            <pc:sldMk cId="4108833153" sldId="273"/>
            <ac:spMk id="4" creationId="{E71E44BF-1DBC-40D5-B7B7-814CB6136A5A}"/>
          </ac:spMkLst>
        </pc:spChg>
        <pc:spChg chg="add del">
          <ac:chgData name="Sharieff Zayaan" userId="S::zsharieff@tarbiyahacademy.org::2d814904-663b-4abf-b5b5-017452b1250a" providerId="AD" clId="Web-{D48A0A0E-7273-4B3B-E526-DE166C9836B1}" dt="2021-03-09T15:46:59.778" v="494"/>
          <ac:spMkLst>
            <pc:docMk/>
            <pc:sldMk cId="4108833153" sldId="273"/>
            <ac:spMk id="5" creationId="{042D3996-BA08-4AC2-948E-02DA85C02829}"/>
          </ac:spMkLst>
        </pc:spChg>
        <pc:spChg chg="add del">
          <ac:chgData name="Sharieff Zayaan" userId="S::zsharieff@tarbiyahacademy.org::2d814904-663b-4abf-b5b5-017452b1250a" providerId="AD" clId="Web-{D48A0A0E-7273-4B3B-E526-DE166C9836B1}" dt="2021-03-09T15:46:59.778" v="494"/>
          <ac:spMkLst>
            <pc:docMk/>
            <pc:sldMk cId="4108833153" sldId="273"/>
            <ac:spMk id="6" creationId="{6B6CA78D-2100-44EF-B3DD-CEF1EB3ACCCF}"/>
          </ac:spMkLst>
        </pc:spChg>
        <pc:spChg chg="add del">
          <ac:chgData name="Sharieff Zayaan" userId="S::zsharieff@tarbiyahacademy.org::2d814904-663b-4abf-b5b5-017452b1250a" providerId="AD" clId="Web-{D48A0A0E-7273-4B3B-E526-DE166C9836B1}" dt="2021-03-09T15:46:53.730" v="492"/>
          <ac:spMkLst>
            <pc:docMk/>
            <pc:sldMk cId="4108833153" sldId="273"/>
            <ac:spMk id="8" creationId="{DA954E3F-C90F-4AED-8C5E-30BBC99870ED}"/>
          </ac:spMkLst>
        </pc:spChg>
        <pc:spChg chg="add del">
          <ac:chgData name="Sharieff Zayaan" userId="S::zsharieff@tarbiyahacademy.org::2d814904-663b-4abf-b5b5-017452b1250a" providerId="AD" clId="Web-{D48A0A0E-7273-4B3B-E526-DE166C9836B1}" dt="2021-03-09T15:47:03.543" v="496"/>
          <ac:spMkLst>
            <pc:docMk/>
            <pc:sldMk cId="4108833153" sldId="273"/>
            <ac:spMk id="9" creationId="{001B0E35-F788-4608-ABBE-0D971AA5028F}"/>
          </ac:spMkLst>
        </pc:spChg>
        <pc:spChg chg="add del">
          <ac:chgData name="Sharieff Zayaan" userId="S::zsharieff@tarbiyahacademy.org::2d814904-663b-4abf-b5b5-017452b1250a" providerId="AD" clId="Web-{D48A0A0E-7273-4B3B-E526-DE166C9836B1}" dt="2021-03-09T15:46:53.730" v="492"/>
          <ac:spMkLst>
            <pc:docMk/>
            <pc:sldMk cId="4108833153" sldId="273"/>
            <ac:spMk id="10" creationId="{45F274D6-81B5-4350-AFD5-014504FF599C}"/>
          </ac:spMkLst>
        </pc:spChg>
        <pc:spChg chg="add del">
          <ac:chgData name="Sharieff Zayaan" userId="S::zsharieff@tarbiyahacademy.org::2d814904-663b-4abf-b5b5-017452b1250a" providerId="AD" clId="Web-{D48A0A0E-7273-4B3B-E526-DE166C9836B1}" dt="2021-03-09T15:47:03.543" v="496"/>
          <ac:spMkLst>
            <pc:docMk/>
            <pc:sldMk cId="4108833153" sldId="273"/>
            <ac:spMk id="11" creationId="{4431B8EA-FCCA-47DD-A0C4-A653EC4AB846}"/>
          </ac:spMkLst>
        </pc:spChg>
        <pc:spChg chg="add del">
          <ac:chgData name="Sharieff Zayaan" userId="S::zsharieff@tarbiyahacademy.org::2d814904-663b-4abf-b5b5-017452b1250a" providerId="AD" clId="Web-{D48A0A0E-7273-4B3B-E526-DE166C9836B1}" dt="2021-03-09T15:46:53.730" v="492"/>
          <ac:spMkLst>
            <pc:docMk/>
            <pc:sldMk cId="4108833153" sldId="273"/>
            <ac:spMk id="12" creationId="{8D21268E-FF5E-4624-BB9D-B825216E94B3}"/>
          </ac:spMkLst>
        </pc:spChg>
        <pc:spChg chg="add del">
          <ac:chgData name="Sharieff Zayaan" userId="S::zsharieff@tarbiyahacademy.org::2d814904-663b-4abf-b5b5-017452b1250a" providerId="AD" clId="Web-{D48A0A0E-7273-4B3B-E526-DE166C9836B1}" dt="2021-03-09T15:47:03.543" v="496"/>
          <ac:spMkLst>
            <pc:docMk/>
            <pc:sldMk cId="4108833153" sldId="273"/>
            <ac:spMk id="13" creationId="{1C781EDE-83AA-44D6-8054-A4E2D6F28086}"/>
          </ac:spMkLst>
        </pc:spChg>
        <pc:spChg chg="add del">
          <ac:chgData name="Sharieff Zayaan" userId="S::zsharieff@tarbiyahacademy.org::2d814904-663b-4abf-b5b5-017452b1250a" providerId="AD" clId="Web-{D48A0A0E-7273-4B3B-E526-DE166C9836B1}" dt="2021-03-09T15:46:53.730" v="492"/>
          <ac:spMkLst>
            <pc:docMk/>
            <pc:sldMk cId="4108833153" sldId="273"/>
            <ac:spMk id="14" creationId="{92819B5D-60BA-4995-92D8-FC547E60484F}"/>
          </ac:spMkLst>
        </pc:spChg>
        <pc:spChg chg="add">
          <ac:chgData name="Sharieff Zayaan" userId="S::zsharieff@tarbiyahacademy.org::2d814904-663b-4abf-b5b5-017452b1250a" providerId="AD" clId="Web-{D48A0A0E-7273-4B3B-E526-DE166C9836B1}" dt="2021-03-09T15:47:03.575" v="497"/>
          <ac:spMkLst>
            <pc:docMk/>
            <pc:sldMk cId="4108833153" sldId="273"/>
            <ac:spMk id="15" creationId="{BC05791D-157B-4AA2-82CA-BE441DF4B8D3}"/>
          </ac:spMkLst>
        </pc:spChg>
        <pc:spChg chg="add">
          <ac:chgData name="Sharieff Zayaan" userId="S::zsharieff@tarbiyahacademy.org::2d814904-663b-4abf-b5b5-017452b1250a" providerId="AD" clId="Web-{D48A0A0E-7273-4B3B-E526-DE166C9836B1}" dt="2021-03-09T15:47:03.575" v="497"/>
          <ac:spMkLst>
            <pc:docMk/>
            <pc:sldMk cId="4108833153" sldId="273"/>
            <ac:spMk id="16" creationId="{0201BA73-6DE9-4B29-9666-64915B963DB0}"/>
          </ac:spMkLst>
        </pc:spChg>
        <pc:spChg chg="add">
          <ac:chgData name="Sharieff Zayaan" userId="S::zsharieff@tarbiyahacademy.org::2d814904-663b-4abf-b5b5-017452b1250a" providerId="AD" clId="Web-{D48A0A0E-7273-4B3B-E526-DE166C9836B1}" dt="2021-03-09T15:47:03.575" v="497"/>
          <ac:spMkLst>
            <pc:docMk/>
            <pc:sldMk cId="4108833153" sldId="273"/>
            <ac:spMk id="17" creationId="{41F75129-64DA-4018-B855-6DB3D06BC83A}"/>
          </ac:spMkLst>
        </pc:spChg>
        <pc:cxnChg chg="add del">
          <ac:chgData name="Sharieff Zayaan" userId="S::zsharieff@tarbiyahacademy.org::2d814904-663b-4abf-b5b5-017452b1250a" providerId="AD" clId="Web-{D48A0A0E-7273-4B3B-E526-DE166C9836B1}" dt="2021-03-09T15:46:59.778" v="494"/>
          <ac:cxnSpMkLst>
            <pc:docMk/>
            <pc:sldMk cId="4108833153" sldId="273"/>
            <ac:cxnSpMk id="7" creationId="{8AEF6D22-D80F-4107-8B30-6AB147A50818}"/>
          </ac:cxnSpMkLst>
        </pc:cxnChg>
      </pc:sldChg>
      <pc:sldChg chg="modSp new del mod modClrScheme chgLayout">
        <pc:chgData name="Sharieff Zayaan" userId="S::zsharieff@tarbiyahacademy.org::2d814904-663b-4abf-b5b5-017452b1250a" providerId="AD" clId="Web-{D48A0A0E-7273-4B3B-E526-DE166C9836B1}" dt="2021-03-09T14:44:10.154" v="226"/>
        <pc:sldMkLst>
          <pc:docMk/>
          <pc:sldMk cId="1083054097" sldId="274"/>
        </pc:sldMkLst>
        <pc:spChg chg="mod ord">
          <ac:chgData name="Sharieff Zayaan" userId="S::zsharieff@tarbiyahacademy.org::2d814904-663b-4abf-b5b5-017452b1250a" providerId="AD" clId="Web-{D48A0A0E-7273-4B3B-E526-DE166C9836B1}" dt="2021-03-09T14:41:44.696" v="208" actId="20577"/>
          <ac:spMkLst>
            <pc:docMk/>
            <pc:sldMk cId="1083054097" sldId="274"/>
            <ac:spMk id="2" creationId="{A6203324-A4FD-4CFA-AA1F-274879DD9821}"/>
          </ac:spMkLst>
        </pc:spChg>
        <pc:spChg chg="mod ord">
          <ac:chgData name="Sharieff Zayaan" userId="S::zsharieff@tarbiyahacademy.org::2d814904-663b-4abf-b5b5-017452b1250a" providerId="AD" clId="Web-{D48A0A0E-7273-4B3B-E526-DE166C9836B1}" dt="2021-03-09T14:42:42.385" v="222" actId="20577"/>
          <ac:spMkLst>
            <pc:docMk/>
            <pc:sldMk cId="1083054097" sldId="274"/>
            <ac:spMk id="3" creationId="{3E738EC5-7952-4EAC-B6AC-2608E6167D88}"/>
          </ac:spMkLst>
        </pc:spChg>
        <pc:spChg chg="mod ord">
          <ac:chgData name="Sharieff Zayaan" userId="S::zsharieff@tarbiyahacademy.org::2d814904-663b-4abf-b5b5-017452b1250a" providerId="AD" clId="Web-{D48A0A0E-7273-4B3B-E526-DE166C9836B1}" dt="2021-03-09T14:41:08.882" v="186"/>
          <ac:spMkLst>
            <pc:docMk/>
            <pc:sldMk cId="1083054097" sldId="274"/>
            <ac:spMk id="4" creationId="{AD0EF31F-4BEA-4343-9813-8BBA87ABE9DF}"/>
          </ac:spMkLst>
        </pc:spChg>
      </pc:sldChg>
      <pc:sldChg chg="del">
        <pc:chgData name="Sharieff Zayaan" userId="S::zsharieff@tarbiyahacademy.org::2d814904-663b-4abf-b5b5-017452b1250a" providerId="AD" clId="Web-{D48A0A0E-7273-4B3B-E526-DE166C9836B1}" dt="2021-03-09T14:43:08.730" v="224"/>
        <pc:sldMkLst>
          <pc:docMk/>
          <pc:sldMk cId="248873958" sldId="275"/>
        </pc:sldMkLst>
      </pc:sldChg>
    </pc:docChg>
  </pc:docChgLst>
  <pc:docChgLst>
    <pc:chgData name="Zahra Yousuf" userId="S::zyousuf@tarbiyahacademy.org::1d90c294-155a-4650-badf-88fc1b5481bd" providerId="AD" clId="Web-{B912599D-2B4A-E24B-9368-673965052457}"/>
    <pc:docChg chg="addSld delSld modSld sldOrd">
      <pc:chgData name="Zahra Yousuf" userId="S::zyousuf@tarbiyahacademy.org::1d90c294-155a-4650-badf-88fc1b5481bd" providerId="AD" clId="Web-{B912599D-2B4A-E24B-9368-673965052457}" dt="2021-03-09T19:50:07.592" v="502"/>
      <pc:docMkLst>
        <pc:docMk/>
      </pc:docMkLst>
      <pc:sldChg chg="addSp delSp modSp">
        <pc:chgData name="Zahra Yousuf" userId="S::zyousuf@tarbiyahacademy.org::1d90c294-155a-4650-badf-88fc1b5481bd" providerId="AD" clId="Web-{B912599D-2B4A-E24B-9368-673965052457}" dt="2021-03-09T19:50:07.592" v="502"/>
        <pc:sldMkLst>
          <pc:docMk/>
          <pc:sldMk cId="1216655410" sldId="257"/>
        </pc:sldMkLst>
        <pc:spChg chg="add del mod">
          <ac:chgData name="Zahra Yousuf" userId="S::zyousuf@tarbiyahacademy.org::1d90c294-155a-4650-badf-88fc1b5481bd" providerId="AD" clId="Web-{B912599D-2B4A-E24B-9368-673965052457}" dt="2021-03-09T19:18:02.934" v="63"/>
          <ac:spMkLst>
            <pc:docMk/>
            <pc:sldMk cId="1216655410" sldId="257"/>
            <ac:spMk id="2" creationId="{2C35E0E5-8B98-40E5-891A-23DB803FDE4E}"/>
          </ac:spMkLst>
        </pc:spChg>
        <pc:spChg chg="add mod">
          <ac:chgData name="Zahra Yousuf" userId="S::zyousuf@tarbiyahacademy.org::1d90c294-155a-4650-badf-88fc1b5481bd" providerId="AD" clId="Web-{B912599D-2B4A-E24B-9368-673965052457}" dt="2021-03-09T19:41:45.661" v="439" actId="14100"/>
          <ac:spMkLst>
            <pc:docMk/>
            <pc:sldMk cId="1216655410" sldId="257"/>
            <ac:spMk id="5" creationId="{05748154-2CAB-4B2E-BEE4-A5312D657E20}"/>
          </ac:spMkLst>
        </pc:spChg>
        <pc:spChg chg="add">
          <ac:chgData name="Zahra Yousuf" userId="S::zyousuf@tarbiyahacademy.org::1d90c294-155a-4650-badf-88fc1b5481bd" providerId="AD" clId="Web-{B912599D-2B4A-E24B-9368-673965052457}" dt="2021-03-09T19:50:06.123" v="500"/>
          <ac:spMkLst>
            <pc:docMk/>
            <pc:sldMk cId="1216655410" sldId="257"/>
            <ac:spMk id="6" creationId="{3D086D45-836A-4760-9BA8-F017D281424D}"/>
          </ac:spMkLst>
        </pc:spChg>
        <pc:spChg chg="add">
          <ac:chgData name="Zahra Yousuf" userId="S::zyousuf@tarbiyahacademy.org::1d90c294-155a-4650-badf-88fc1b5481bd" providerId="AD" clId="Web-{B912599D-2B4A-E24B-9368-673965052457}" dt="2021-03-09T19:50:07.467" v="501"/>
          <ac:spMkLst>
            <pc:docMk/>
            <pc:sldMk cId="1216655410" sldId="257"/>
            <ac:spMk id="7" creationId="{289FDE71-03B8-4D75-A4C7-9BE51000EF61}"/>
          </ac:spMkLst>
        </pc:spChg>
        <pc:spChg chg="add">
          <ac:chgData name="Zahra Yousuf" userId="S::zyousuf@tarbiyahacademy.org::1d90c294-155a-4650-badf-88fc1b5481bd" providerId="AD" clId="Web-{B912599D-2B4A-E24B-9368-673965052457}" dt="2021-03-09T19:50:07.592" v="502"/>
          <ac:spMkLst>
            <pc:docMk/>
            <pc:sldMk cId="1216655410" sldId="257"/>
            <ac:spMk id="8" creationId="{343F1D4F-9504-44CC-BE46-21123DE85452}"/>
          </ac:spMkLst>
        </pc:spChg>
        <pc:spChg chg="del mod">
          <ac:chgData name="Zahra Yousuf" userId="S::zyousuf@tarbiyahacademy.org::1d90c294-155a-4650-badf-88fc1b5481bd" providerId="AD" clId="Web-{B912599D-2B4A-E24B-9368-673965052457}" dt="2021-03-09T19:39:05.612" v="410"/>
          <ac:spMkLst>
            <pc:docMk/>
            <pc:sldMk cId="1216655410" sldId="257"/>
            <ac:spMk id="23" creationId="{848F30A6-A3B9-4262-B50F-9AB471C884DF}"/>
          </ac:spMkLst>
        </pc:spChg>
        <pc:picChg chg="add mod">
          <ac:chgData name="Zahra Yousuf" userId="S::zyousuf@tarbiyahacademy.org::1d90c294-155a-4650-badf-88fc1b5481bd" providerId="AD" clId="Web-{B912599D-2B4A-E24B-9368-673965052457}" dt="2021-03-09T19:44:04.164" v="449" actId="14100"/>
          <ac:picMkLst>
            <pc:docMk/>
            <pc:sldMk cId="1216655410" sldId="257"/>
            <ac:picMk id="4" creationId="{94A5707F-0EF0-440E-B40E-BCF3B7DC8A7E}"/>
          </ac:picMkLst>
        </pc:picChg>
        <pc:picChg chg="del">
          <ac:chgData name="Zahra Yousuf" userId="S::zyousuf@tarbiyahacademy.org::1d90c294-155a-4650-badf-88fc1b5481bd" providerId="AD" clId="Web-{B912599D-2B4A-E24B-9368-673965052457}" dt="2021-03-09T19:38:52.533" v="408"/>
          <ac:picMkLst>
            <pc:docMk/>
            <pc:sldMk cId="1216655410" sldId="257"/>
            <ac:picMk id="38" creationId="{A5034E6B-0469-426E-8D2C-D2A56427344E}"/>
          </ac:picMkLst>
        </pc:picChg>
      </pc:sldChg>
      <pc:sldChg chg="addSp delSp modSp">
        <pc:chgData name="Zahra Yousuf" userId="S::zyousuf@tarbiyahacademy.org::1d90c294-155a-4650-badf-88fc1b5481bd" providerId="AD" clId="Web-{B912599D-2B4A-E24B-9368-673965052457}" dt="2021-03-09T19:49:15.028" v="499" actId="1076"/>
        <pc:sldMkLst>
          <pc:docMk/>
          <pc:sldMk cId="2678523552" sldId="259"/>
        </pc:sldMkLst>
        <pc:spChg chg="del mod">
          <ac:chgData name="Zahra Yousuf" userId="S::zyousuf@tarbiyahacademy.org::1d90c294-155a-4650-badf-88fc1b5481bd" providerId="AD" clId="Web-{B912599D-2B4A-E24B-9368-673965052457}" dt="2021-03-09T19:47:46.495" v="474"/>
          <ac:spMkLst>
            <pc:docMk/>
            <pc:sldMk cId="2678523552" sldId="259"/>
            <ac:spMk id="2" creationId="{A8BA6AFF-9ED2-4FD0-94C8-907E42C94A57}"/>
          </ac:spMkLst>
        </pc:spChg>
        <pc:spChg chg="del">
          <ac:chgData name="Zahra Yousuf" userId="S::zyousuf@tarbiyahacademy.org::1d90c294-155a-4650-badf-88fc1b5481bd" providerId="AD" clId="Web-{B912599D-2B4A-E24B-9368-673965052457}" dt="2021-03-09T19:47:37.839" v="472"/>
          <ac:spMkLst>
            <pc:docMk/>
            <pc:sldMk cId="2678523552" sldId="259"/>
            <ac:spMk id="5" creationId="{4B7A901D-49F1-409F-93B6-50DFA5B18B59}"/>
          </ac:spMkLst>
        </pc:spChg>
        <pc:spChg chg="add del mod">
          <ac:chgData name="Zahra Yousuf" userId="S::zyousuf@tarbiyahacademy.org::1d90c294-155a-4650-badf-88fc1b5481bd" providerId="AD" clId="Web-{B912599D-2B4A-E24B-9368-673965052457}" dt="2021-03-09T19:48:15.324" v="480"/>
          <ac:spMkLst>
            <pc:docMk/>
            <pc:sldMk cId="2678523552" sldId="259"/>
            <ac:spMk id="6" creationId="{8AEAA815-FEEF-4206-A67E-3FF6EF5FA45E}"/>
          </ac:spMkLst>
        </pc:spChg>
        <pc:spChg chg="add mod">
          <ac:chgData name="Zahra Yousuf" userId="S::zyousuf@tarbiyahacademy.org::1d90c294-155a-4650-badf-88fc1b5481bd" providerId="AD" clId="Web-{B912599D-2B4A-E24B-9368-673965052457}" dt="2021-03-09T19:49:15.028" v="499" actId="1076"/>
          <ac:spMkLst>
            <pc:docMk/>
            <pc:sldMk cId="2678523552" sldId="259"/>
            <ac:spMk id="11" creationId="{A4E50475-2782-4E2C-B0FB-15A0BEA93837}"/>
          </ac:spMkLst>
        </pc:spChg>
        <pc:picChg chg="del">
          <ac:chgData name="Zahra Yousuf" userId="S::zyousuf@tarbiyahacademy.org::1d90c294-155a-4650-badf-88fc1b5481bd" providerId="AD" clId="Web-{B912599D-2B4A-E24B-9368-673965052457}" dt="2021-03-09T19:47:37.839" v="472"/>
          <ac:picMkLst>
            <pc:docMk/>
            <pc:sldMk cId="2678523552" sldId="259"/>
            <ac:picMk id="4" creationId="{40555CB4-C784-416D-9752-799A9E783FB0}"/>
          </ac:picMkLst>
        </pc:picChg>
        <pc:picChg chg="add del mod">
          <ac:chgData name="Zahra Yousuf" userId="S::zyousuf@tarbiyahacademy.org::1d90c294-155a-4650-badf-88fc1b5481bd" providerId="AD" clId="Web-{B912599D-2B4A-E24B-9368-673965052457}" dt="2021-03-09T19:48:09.777" v="479"/>
          <ac:picMkLst>
            <pc:docMk/>
            <pc:sldMk cId="2678523552" sldId="259"/>
            <ac:picMk id="8" creationId="{983D921E-FECC-4271-B8E5-F580FF1E3C07}"/>
          </ac:picMkLst>
        </pc:picChg>
        <pc:picChg chg="add mod">
          <ac:chgData name="Zahra Yousuf" userId="S::zyousuf@tarbiyahacademy.org::1d90c294-155a-4650-badf-88fc1b5481bd" providerId="AD" clId="Web-{B912599D-2B4A-E24B-9368-673965052457}" dt="2021-03-09T19:48:37.074" v="484" actId="1076"/>
          <ac:picMkLst>
            <pc:docMk/>
            <pc:sldMk cId="2678523552" sldId="259"/>
            <ac:picMk id="10" creationId="{96751DE7-6E33-4A4A-95AF-AA34DFDB3BC6}"/>
          </ac:picMkLst>
        </pc:picChg>
      </pc:sldChg>
      <pc:sldChg chg="del">
        <pc:chgData name="Zahra Yousuf" userId="S::zyousuf@tarbiyahacademy.org::1d90c294-155a-4650-badf-88fc1b5481bd" providerId="AD" clId="Web-{B912599D-2B4A-E24B-9368-673965052457}" dt="2021-03-09T19:14:35.524" v="12"/>
        <pc:sldMkLst>
          <pc:docMk/>
          <pc:sldMk cId="3864637667" sldId="262"/>
        </pc:sldMkLst>
      </pc:sldChg>
      <pc:sldChg chg="addSp delSp modSp">
        <pc:chgData name="Zahra Yousuf" userId="S::zyousuf@tarbiyahacademy.org::1d90c294-155a-4650-badf-88fc1b5481bd" providerId="AD" clId="Web-{B912599D-2B4A-E24B-9368-673965052457}" dt="2021-03-09T19:47:32.839" v="471" actId="1076"/>
        <pc:sldMkLst>
          <pc:docMk/>
          <pc:sldMk cId="1690671924" sldId="277"/>
        </pc:sldMkLst>
        <pc:spChg chg="del">
          <ac:chgData name="Zahra Yousuf" userId="S::zyousuf@tarbiyahacademy.org::1d90c294-155a-4650-badf-88fc1b5481bd" providerId="AD" clId="Web-{B912599D-2B4A-E24B-9368-673965052457}" dt="2021-03-09T19:43:02.897" v="444"/>
          <ac:spMkLst>
            <pc:docMk/>
            <pc:sldMk cId="1690671924" sldId="277"/>
            <ac:spMk id="2" creationId="{C6778CBE-8A6A-418D-8F3F-846E39FE98D5}"/>
          </ac:spMkLst>
        </pc:spChg>
        <pc:spChg chg="add del mod">
          <ac:chgData name="Zahra Yousuf" userId="S::zyousuf@tarbiyahacademy.org::1d90c294-155a-4650-badf-88fc1b5481bd" providerId="AD" clId="Web-{B912599D-2B4A-E24B-9368-673965052457}" dt="2021-03-09T19:44:34.258" v="452"/>
          <ac:spMkLst>
            <pc:docMk/>
            <pc:sldMk cId="1690671924" sldId="277"/>
            <ac:spMk id="5" creationId="{1242A0FA-977C-4225-A628-5A7C11BADED9}"/>
          </ac:spMkLst>
        </pc:spChg>
        <pc:spChg chg="add mod">
          <ac:chgData name="Zahra Yousuf" userId="S::zyousuf@tarbiyahacademy.org::1d90c294-155a-4650-badf-88fc1b5481bd" providerId="AD" clId="Web-{B912599D-2B4A-E24B-9368-673965052457}" dt="2021-03-09T19:47:32.839" v="471" actId="1076"/>
          <ac:spMkLst>
            <pc:docMk/>
            <pc:sldMk cId="1690671924" sldId="277"/>
            <ac:spMk id="11" creationId="{6A7FFD35-F954-4463-90A1-11FE7EE82D37}"/>
          </ac:spMkLst>
        </pc:spChg>
        <pc:picChg chg="add del mod">
          <ac:chgData name="Zahra Yousuf" userId="S::zyousuf@tarbiyahacademy.org::1d90c294-155a-4650-badf-88fc1b5481bd" providerId="AD" clId="Web-{B912599D-2B4A-E24B-9368-673965052457}" dt="2021-03-09T19:44:30.414" v="451"/>
          <ac:picMkLst>
            <pc:docMk/>
            <pc:sldMk cId="1690671924" sldId="277"/>
            <ac:picMk id="6" creationId="{6B7CC6DC-8075-4C17-8BA0-5A05720DF286}"/>
          </ac:picMkLst>
        </pc:picChg>
        <pc:picChg chg="add mod">
          <ac:chgData name="Zahra Yousuf" userId="S::zyousuf@tarbiyahacademy.org::1d90c294-155a-4650-badf-88fc1b5481bd" providerId="AD" clId="Web-{B912599D-2B4A-E24B-9368-673965052457}" dt="2021-03-09T19:44:47.571" v="455" actId="1076"/>
          <ac:picMkLst>
            <pc:docMk/>
            <pc:sldMk cId="1690671924" sldId="277"/>
            <ac:picMk id="8" creationId="{CEFBB882-EAF5-40B5-96C1-187AAD75A486}"/>
          </ac:picMkLst>
        </pc:picChg>
        <pc:picChg chg="del">
          <ac:chgData name="Zahra Yousuf" userId="S::zyousuf@tarbiyahacademy.org::1d90c294-155a-4650-badf-88fc1b5481bd" providerId="AD" clId="Web-{B912599D-2B4A-E24B-9368-673965052457}" dt="2021-03-09T19:43:04.663" v="445"/>
          <ac:picMkLst>
            <pc:docMk/>
            <pc:sldMk cId="1690671924" sldId="277"/>
            <ac:picMk id="10" creationId="{282D5BDE-713A-413A-B04F-D45DFD5177E0}"/>
          </ac:picMkLst>
        </pc:picChg>
      </pc:sldChg>
      <pc:sldChg chg="addSp delSp modSp new mod ord setBg setClrOvrMap">
        <pc:chgData name="Zahra Yousuf" userId="S::zyousuf@tarbiyahacademy.org::1d90c294-155a-4650-badf-88fc1b5481bd" providerId="AD" clId="Web-{B912599D-2B4A-E24B-9368-673965052457}" dt="2021-03-09T19:40:54.879" v="432" actId="20577"/>
        <pc:sldMkLst>
          <pc:docMk/>
          <pc:sldMk cId="4226448089" sldId="278"/>
        </pc:sldMkLst>
        <pc:spChg chg="del mod ord">
          <ac:chgData name="Zahra Yousuf" userId="S::zyousuf@tarbiyahacademy.org::1d90c294-155a-4650-badf-88fc1b5481bd" providerId="AD" clId="Web-{B912599D-2B4A-E24B-9368-673965052457}" dt="2021-03-09T19:15:31.853" v="16"/>
          <ac:spMkLst>
            <pc:docMk/>
            <pc:sldMk cId="4226448089" sldId="278"/>
            <ac:spMk id="2" creationId="{52402FBE-7469-4370-9125-1AB139615207}"/>
          </ac:spMkLst>
        </pc:spChg>
        <pc:spChg chg="del">
          <ac:chgData name="Zahra Yousuf" userId="S::zyousuf@tarbiyahacademy.org::1d90c294-155a-4650-badf-88fc1b5481bd" providerId="AD" clId="Web-{B912599D-2B4A-E24B-9368-673965052457}" dt="2021-03-09T19:15:17.150" v="14"/>
          <ac:spMkLst>
            <pc:docMk/>
            <pc:sldMk cId="4226448089" sldId="278"/>
            <ac:spMk id="3" creationId="{CBF5EFDB-DE03-4D47-9C60-437D39B4631C}"/>
          </ac:spMkLst>
        </pc:spChg>
        <pc:spChg chg="add mod">
          <ac:chgData name="Zahra Yousuf" userId="S::zyousuf@tarbiyahacademy.org::1d90c294-155a-4650-badf-88fc1b5481bd" providerId="AD" clId="Web-{B912599D-2B4A-E24B-9368-673965052457}" dt="2021-03-09T19:36:20.015" v="393" actId="1076"/>
          <ac:spMkLst>
            <pc:docMk/>
            <pc:sldMk cId="4226448089" sldId="278"/>
            <ac:spMk id="5" creationId="{9386CEDA-EDC6-457E-8E6C-8BE05314EF3B}"/>
          </ac:spMkLst>
        </pc:spChg>
        <pc:spChg chg="add mod">
          <ac:chgData name="Zahra Yousuf" userId="S::zyousuf@tarbiyahacademy.org::1d90c294-155a-4650-badf-88fc1b5481bd" providerId="AD" clId="Web-{B912599D-2B4A-E24B-9368-673965052457}" dt="2021-03-09T19:40:54.879" v="432" actId="20577"/>
          <ac:spMkLst>
            <pc:docMk/>
            <pc:sldMk cId="4226448089" sldId="278"/>
            <ac:spMk id="6" creationId="{2C0CD409-51FF-4E00-9EC1-34736A08BC20}"/>
          </ac:spMkLst>
        </pc:spChg>
        <pc:spChg chg="add mod">
          <ac:chgData name="Zahra Yousuf" userId="S::zyousuf@tarbiyahacademy.org::1d90c294-155a-4650-badf-88fc1b5481bd" providerId="AD" clId="Web-{B912599D-2B4A-E24B-9368-673965052457}" dt="2021-03-09T19:20:22.780" v="172" actId="14100"/>
          <ac:spMkLst>
            <pc:docMk/>
            <pc:sldMk cId="4226448089" sldId="278"/>
            <ac:spMk id="7" creationId="{F86C489E-E9E0-464A-8646-DB9AC1C6FB3A}"/>
          </ac:spMkLst>
        </pc:spChg>
        <pc:spChg chg="add del">
          <ac:chgData name="Zahra Yousuf" userId="S::zyousuf@tarbiyahacademy.org::1d90c294-155a-4650-badf-88fc1b5481bd" providerId="AD" clId="Web-{B912599D-2B4A-E24B-9368-673965052457}" dt="2021-03-09T19:15:33.557" v="17"/>
          <ac:spMkLst>
            <pc:docMk/>
            <pc:sldMk cId="4226448089" sldId="278"/>
            <ac:spMk id="8" creationId="{51D2E934-9F9C-44F4-B4CA-EA6B3D1FA498}"/>
          </ac:spMkLst>
        </pc:spChg>
        <pc:spChg chg="add mod">
          <ac:chgData name="Zahra Yousuf" userId="S::zyousuf@tarbiyahacademy.org::1d90c294-155a-4650-badf-88fc1b5481bd" providerId="AD" clId="Web-{B912599D-2B4A-E24B-9368-673965052457}" dt="2021-03-09T19:24:41.550" v="272" actId="20577"/>
          <ac:spMkLst>
            <pc:docMk/>
            <pc:sldMk cId="4226448089" sldId="278"/>
            <ac:spMk id="9" creationId="{D325C6F6-A473-4FC3-A2DE-321CB03890EE}"/>
          </ac:spMkLst>
        </pc:spChg>
        <pc:spChg chg="add mod">
          <ac:chgData name="Zahra Yousuf" userId="S::zyousuf@tarbiyahacademy.org::1d90c294-155a-4650-badf-88fc1b5481bd" providerId="AD" clId="Web-{B912599D-2B4A-E24B-9368-673965052457}" dt="2021-03-09T19:24:47.332" v="273" actId="1076"/>
          <ac:spMkLst>
            <pc:docMk/>
            <pc:sldMk cId="4226448089" sldId="278"/>
            <ac:spMk id="10" creationId="{73570384-C206-4F1D-87D5-6C7F768FF317}"/>
          </ac:spMkLst>
        </pc:spChg>
        <pc:spChg chg="add del">
          <ac:chgData name="Zahra Yousuf" userId="S::zyousuf@tarbiyahacademy.org::1d90c294-155a-4650-badf-88fc1b5481bd" providerId="AD" clId="Web-{B912599D-2B4A-E24B-9368-673965052457}" dt="2021-03-09T19:15:37.072" v="18"/>
          <ac:spMkLst>
            <pc:docMk/>
            <pc:sldMk cId="4226448089" sldId="278"/>
            <ac:spMk id="11" creationId="{5EB8E3BF-F464-4900-8994-851061A9AD60}"/>
          </ac:spMkLst>
        </pc:spChg>
        <pc:spChg chg="add mod">
          <ac:chgData name="Zahra Yousuf" userId="S::zyousuf@tarbiyahacademy.org::1d90c294-155a-4650-badf-88fc1b5481bd" providerId="AD" clId="Web-{B912599D-2B4A-E24B-9368-673965052457}" dt="2021-03-09T19:25:20.332" v="292" actId="1076"/>
          <ac:spMkLst>
            <pc:docMk/>
            <pc:sldMk cId="4226448089" sldId="278"/>
            <ac:spMk id="12" creationId="{68E988CA-5F60-43D3-AB2D-6F112F54E829}"/>
          </ac:spMkLst>
        </pc:spChg>
        <pc:spChg chg="add mod">
          <ac:chgData name="Zahra Yousuf" userId="S::zyousuf@tarbiyahacademy.org::1d90c294-155a-4650-badf-88fc1b5481bd" providerId="AD" clId="Web-{B912599D-2B4A-E24B-9368-673965052457}" dt="2021-03-09T19:36:07.671" v="392" actId="1076"/>
          <ac:spMkLst>
            <pc:docMk/>
            <pc:sldMk cId="4226448089" sldId="278"/>
            <ac:spMk id="14" creationId="{523B5D0A-35D9-4445-B9F4-925548F0D841}"/>
          </ac:spMkLst>
        </pc:spChg>
        <pc:spChg chg="add mod">
          <ac:chgData name="Zahra Yousuf" userId="S::zyousuf@tarbiyahacademy.org::1d90c294-155a-4650-badf-88fc1b5481bd" providerId="AD" clId="Web-{B912599D-2B4A-E24B-9368-673965052457}" dt="2021-03-09T19:31:16.213" v="317" actId="1076"/>
          <ac:spMkLst>
            <pc:docMk/>
            <pc:sldMk cId="4226448089" sldId="278"/>
            <ac:spMk id="15" creationId="{2B3E0465-766F-4C9F-8BB7-F9C23637C064}"/>
          </ac:spMkLst>
        </pc:spChg>
        <pc:spChg chg="add mod">
          <ac:chgData name="Zahra Yousuf" userId="S::zyousuf@tarbiyahacademy.org::1d90c294-155a-4650-badf-88fc1b5481bd" providerId="AD" clId="Web-{B912599D-2B4A-E24B-9368-673965052457}" dt="2021-03-09T19:34:07.466" v="368" actId="1076"/>
          <ac:spMkLst>
            <pc:docMk/>
            <pc:sldMk cId="4226448089" sldId="278"/>
            <ac:spMk id="16" creationId="{A8D4EB62-C9A2-405C-AF1E-83D8D51B017C}"/>
          </ac:spMkLst>
        </pc:spChg>
        <pc:spChg chg="add mod">
          <ac:chgData name="Zahra Yousuf" userId="S::zyousuf@tarbiyahacademy.org::1d90c294-155a-4650-badf-88fc1b5481bd" providerId="AD" clId="Web-{B912599D-2B4A-E24B-9368-673965052457}" dt="2021-03-09T19:37:48.860" v="402" actId="1076"/>
          <ac:spMkLst>
            <pc:docMk/>
            <pc:sldMk cId="4226448089" sldId="278"/>
            <ac:spMk id="17" creationId="{0A993EFD-91FE-4402-B16A-A3D4D1D49BBB}"/>
          </ac:spMkLst>
        </pc:spChg>
        <pc:spChg chg="add del">
          <ac:chgData name="Zahra Yousuf" userId="S::zyousuf@tarbiyahacademy.org::1d90c294-155a-4650-badf-88fc1b5481bd" providerId="AD" clId="Web-{B912599D-2B4A-E24B-9368-673965052457}" dt="2021-03-09T19:16:21.104" v="25"/>
          <ac:spMkLst>
            <pc:docMk/>
            <pc:sldMk cId="4226448089" sldId="278"/>
            <ac:spMk id="24" creationId="{F733538D-5433-42E7-AA08-DC5FDEDA47A7}"/>
          </ac:spMkLst>
        </pc:spChg>
        <pc:spChg chg="add">
          <ac:chgData name="Zahra Yousuf" userId="S::zyousuf@tarbiyahacademy.org::1d90c294-155a-4650-badf-88fc1b5481bd" providerId="AD" clId="Web-{B912599D-2B4A-E24B-9368-673965052457}" dt="2021-03-09T19:16:21.104" v="25"/>
          <ac:spMkLst>
            <pc:docMk/>
            <pc:sldMk cId="4226448089" sldId="278"/>
            <ac:spMk id="35" creationId="{F733538D-5433-42E7-AA08-DC5FDEDA47A7}"/>
          </ac:spMkLst>
        </pc:spChg>
        <pc:grpChg chg="add del">
          <ac:chgData name="Zahra Yousuf" userId="S::zyousuf@tarbiyahacademy.org::1d90c294-155a-4650-badf-88fc1b5481bd" providerId="AD" clId="Web-{B912599D-2B4A-E24B-9368-673965052457}" dt="2021-03-09T19:16:21.104" v="25"/>
          <ac:grpSpMkLst>
            <pc:docMk/>
            <pc:sldMk cId="4226448089" sldId="278"/>
            <ac:grpSpMk id="18" creationId="{5066F8AE-A5C7-4B3E-B1DA-D0B624059BED}"/>
          </ac:grpSpMkLst>
        </pc:grpChg>
        <pc:grpChg chg="add">
          <ac:chgData name="Zahra Yousuf" userId="S::zyousuf@tarbiyahacademy.org::1d90c294-155a-4650-badf-88fc1b5481bd" providerId="AD" clId="Web-{B912599D-2B4A-E24B-9368-673965052457}" dt="2021-03-09T19:16:21.104" v="25"/>
          <ac:grpSpMkLst>
            <pc:docMk/>
            <pc:sldMk cId="4226448089" sldId="278"/>
            <ac:grpSpMk id="29" creationId="{5066F8AE-A5C7-4B3E-B1DA-D0B624059BED}"/>
          </ac:grpSpMkLst>
        </pc:grpChg>
        <pc:picChg chg="add mod ord">
          <ac:chgData name="Zahra Yousuf" userId="S::zyousuf@tarbiyahacademy.org::1d90c294-155a-4650-badf-88fc1b5481bd" providerId="AD" clId="Web-{B912599D-2B4A-E24B-9368-673965052457}" dt="2021-03-09T19:15:37.072" v="18"/>
          <ac:picMkLst>
            <pc:docMk/>
            <pc:sldMk cId="4226448089" sldId="278"/>
            <ac:picMk id="4" creationId="{E72AA052-2B32-4CD5-AC71-05008CC2FF85}"/>
          </ac:picMkLst>
        </pc:picChg>
        <pc:picChg chg="add del mod">
          <ac:chgData name="Zahra Yousuf" userId="S::zyousuf@tarbiyahacademy.org::1d90c294-155a-4650-badf-88fc1b5481bd" providerId="AD" clId="Web-{B912599D-2B4A-E24B-9368-673965052457}" dt="2021-03-09T19:38:44.689" v="406"/>
          <ac:picMkLst>
            <pc:docMk/>
            <pc:sldMk cId="4226448089" sldId="278"/>
            <ac:picMk id="34" creationId="{6C354B7F-6E06-4A22-8FEB-0DCC12ACD871}"/>
          </ac:picMkLst>
        </pc:picChg>
        <pc:cxnChg chg="add del">
          <ac:chgData name="Zahra Yousuf" userId="S::zyousuf@tarbiyahacademy.org::1d90c294-155a-4650-badf-88fc1b5481bd" providerId="AD" clId="Web-{B912599D-2B4A-E24B-9368-673965052457}" dt="2021-03-09T19:15:37.072" v="18"/>
          <ac:cxnSpMkLst>
            <pc:docMk/>
            <pc:sldMk cId="4226448089" sldId="278"/>
            <ac:cxnSpMk id="13" creationId="{8E0602D6-3A81-42F8-AE67-1BAAFC967CB0}"/>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550CF9-16EA-4C31-8DFE-277D323EE945}" type="datetimeFigureOut">
              <a:rPr lang="en-US"/>
              <a:t>3/12/2021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8CDE45-1610-4C58-8C08-8C7B3C599EBA}" type="slidenum">
              <a:rPr lang="en-US"/>
              <a:t>‹#›</a:t>
            </a:fld>
            <a:endParaRPr lang="en-US"/>
          </a:p>
        </p:txBody>
      </p:sp>
    </p:spTree>
    <p:extLst>
      <p:ext uri="{BB962C8B-B14F-4D97-AF65-F5344CB8AC3E}">
        <p14:creationId xmlns:p14="http://schemas.microsoft.com/office/powerpoint/2010/main" val="2961316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Small note:  First, we will give our greetings (the order for this is Zahra, Saira, and then Zayaan). Next, Saira will give a small summaries of the entire presentation. After that Zahra will start with the central idea and lines of inquiry in </a:t>
            </a:r>
            <a:r>
              <a:rPr lang="en-US" err="1">
                <a:cs typeface="Calibri"/>
              </a:rPr>
              <a:t>arabic</a:t>
            </a:r>
            <a:r>
              <a:rPr lang="en-US">
                <a:cs typeface="Calibri"/>
              </a:rPr>
              <a:t> and english. Explain we choose a book, because you shouldn’t judge a book by its cover.</a:t>
            </a:r>
          </a:p>
        </p:txBody>
      </p:sp>
      <p:sp>
        <p:nvSpPr>
          <p:cNvPr id="4" name="Slide Number Placeholder 3"/>
          <p:cNvSpPr>
            <a:spLocks noGrp="1"/>
          </p:cNvSpPr>
          <p:nvPr>
            <p:ph type="sldNum" sz="quarter" idx="5"/>
          </p:nvPr>
        </p:nvSpPr>
        <p:spPr/>
        <p:txBody>
          <a:bodyPr/>
          <a:lstStyle/>
          <a:p>
            <a:fld id="{F68CDE45-1610-4C58-8C08-8C7B3C599EBA}" type="slidenum">
              <a:rPr lang="en-US"/>
              <a:t>1</a:t>
            </a:fld>
            <a:endParaRPr lang="en-US"/>
          </a:p>
        </p:txBody>
      </p:sp>
    </p:spTree>
    <p:extLst>
      <p:ext uri="{BB962C8B-B14F-4D97-AF65-F5344CB8AC3E}">
        <p14:creationId xmlns:p14="http://schemas.microsoft.com/office/powerpoint/2010/main" val="3744930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Zahra   </a:t>
            </a:r>
          </a:p>
          <a:p>
            <a:endParaRPr lang="en-US">
              <a:cs typeface="Calibri"/>
            </a:endParaRPr>
          </a:p>
          <a:p>
            <a:r>
              <a:rPr lang="ar">
                <a:cs typeface="Calibri"/>
              </a:rPr>
              <a:t> </a:t>
            </a:r>
          </a:p>
        </p:txBody>
      </p:sp>
      <p:sp>
        <p:nvSpPr>
          <p:cNvPr id="4" name="Slide Number Placeholder 3"/>
          <p:cNvSpPr>
            <a:spLocks noGrp="1"/>
          </p:cNvSpPr>
          <p:nvPr>
            <p:ph type="sldNum" sz="quarter" idx="5"/>
          </p:nvPr>
        </p:nvSpPr>
        <p:spPr/>
        <p:txBody>
          <a:bodyPr/>
          <a:lstStyle/>
          <a:p>
            <a:fld id="{F68CDE45-1610-4C58-8C08-8C7B3C599EBA}" type="slidenum">
              <a:rPr lang="en-US"/>
              <a:t>2</a:t>
            </a:fld>
            <a:endParaRPr lang="en-US"/>
          </a:p>
        </p:txBody>
      </p:sp>
    </p:spTree>
    <p:extLst>
      <p:ext uri="{BB962C8B-B14F-4D97-AF65-F5344CB8AC3E}">
        <p14:creationId xmlns:p14="http://schemas.microsoft.com/office/powerpoint/2010/main" val="3158302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Zayaan</a:t>
            </a:r>
            <a:endParaRPr lang="en-US"/>
          </a:p>
          <a:p>
            <a:endParaRPr lang="en-US"/>
          </a:p>
          <a:p>
            <a:r>
              <a:rPr lang="en-US"/>
              <a:t>Back then education had some bumps in it and it still does. Classroom sizes were bad, technology wasn't invented, students attitudes were not treated, and some parents were not involved with their kid's education. In this time, some countries can still have pretty bad education and that's not fair. </a:t>
            </a:r>
            <a:endParaRPr lang="en-US">
              <a:cs typeface="Calibri"/>
            </a:endParaRPr>
          </a:p>
          <a:p>
            <a:endParaRPr lang="en-US">
              <a:cs typeface="Calibri"/>
            </a:endParaRPr>
          </a:p>
          <a:p>
            <a:endParaRPr lang="en-US">
              <a:cs typeface="Calibri"/>
            </a:endParaRPr>
          </a:p>
          <a:p>
            <a:endParaRPr lang="en-US"/>
          </a:p>
          <a:p>
            <a:endParaRPr lang="en-US"/>
          </a:p>
          <a:p>
            <a:r>
              <a:rPr lang="en-US"/>
              <a:t>Now, you may be thinking is education important? Well, education can help reduce your chances of poverty. Education can have a big impact on your life, education also allows kids to develop social skills as well as basic needs in one's life. Education is NOT a right for ALL human beings, but should be. without it, problems will and are  formed, which lasts for months and sometimes even years. The sad thing is 263 million people are denied the right to education and this can be because people get judged by their wealth or race.</a:t>
            </a:r>
            <a:endParaRPr lang="en-US" err="1">
              <a:cs typeface="Calibri" panose="020F0502020204030204"/>
            </a:endParaRPr>
          </a:p>
          <a:p>
            <a:endParaRPr lang="en-US">
              <a:cs typeface="Calibri"/>
            </a:endParaRPr>
          </a:p>
        </p:txBody>
      </p:sp>
      <p:sp>
        <p:nvSpPr>
          <p:cNvPr id="4" name="Slide Number Placeholder 3"/>
          <p:cNvSpPr>
            <a:spLocks noGrp="1"/>
          </p:cNvSpPr>
          <p:nvPr>
            <p:ph type="sldNum" sz="quarter" idx="5"/>
          </p:nvPr>
        </p:nvSpPr>
        <p:spPr/>
        <p:txBody>
          <a:bodyPr/>
          <a:lstStyle/>
          <a:p>
            <a:fld id="{F68CDE45-1610-4C58-8C08-8C7B3C599EBA}" type="slidenum">
              <a:rPr lang="en-US"/>
              <a:t>3</a:t>
            </a:fld>
            <a:endParaRPr lang="en-US"/>
          </a:p>
        </p:txBody>
      </p:sp>
    </p:spTree>
    <p:extLst>
      <p:ext uri="{BB962C8B-B14F-4D97-AF65-F5344CB8AC3E}">
        <p14:creationId xmlns:p14="http://schemas.microsoft.com/office/powerpoint/2010/main" val="2198551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cs typeface="Calibri"/>
              </a:rPr>
              <a:t>Saira  </a:t>
            </a:r>
            <a:r>
              <a:rPr lang="en-US" b="1"/>
              <a:t> </a:t>
            </a:r>
            <a:endParaRPr lang="en-US" b="1">
              <a:cs typeface="Calibri"/>
            </a:endParaRPr>
          </a:p>
          <a:p>
            <a:r>
              <a:rPr lang="en-US"/>
              <a:t> </a:t>
            </a:r>
          </a:p>
          <a:p>
            <a:endParaRPr lang="en-US"/>
          </a:p>
          <a:p>
            <a:r>
              <a:rPr lang="en-US"/>
              <a:t>Social class has three main levels or status. The three main classes; the poor, the middle class and the rich, Some people, judge others by their looks or wealth, and sometimes when that happens people will start taking rights away from those people . Social class can be determined differently depending on the country or religion. </a:t>
            </a:r>
            <a:endParaRPr lang="en-US">
              <a:cs typeface="Calibri" panose="020F0502020204030204"/>
            </a:endParaRPr>
          </a:p>
          <a:p>
            <a:endParaRPr lang="en-US"/>
          </a:p>
          <a:p>
            <a:r>
              <a:rPr lang="en-US"/>
              <a:t>In India the caste system is a good example, the caste system divides Hindus into four categories based and their duty and has been around for 3,000 years. The caste has dictated every aspect of Hindus religious and social life. This is similar to social class because the upper classes and castes are always looking forward to protect their positions. While the lowers do the opposite. The caste system is not a good thing and can cause a lot of distinction between the society. At a young age you may not know what it can do to people but as your growing you realize the result of it. This is the only shyness in India in spite of the constitution giving equality. </a:t>
            </a:r>
            <a:endParaRPr lang="en-US">
              <a:cs typeface="Calibri"/>
            </a:endParaRPr>
          </a:p>
          <a:p>
            <a:endParaRPr lang="en-US"/>
          </a:p>
          <a:p>
            <a:endParaRPr lang="en-US"/>
          </a:p>
          <a:p>
            <a:r>
              <a:rPr lang="en-US"/>
              <a:t>The word for changing your social class is social mobility. Social mobility mostly can mean  to change in wealth but also refers to vertical mobility. Vertical mobility is when you move from one level to another. Usually being replaced by jobs or marriage. Social mobility is intergenerational which means if your parents grew up with lower status you will too.  </a:t>
            </a:r>
            <a:endParaRPr lang="en-US">
              <a:cs typeface="Calibri"/>
            </a:endParaRPr>
          </a:p>
          <a:p>
            <a:endParaRPr lang="en-US"/>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F68CDE45-1610-4C58-8C08-8C7B3C599EBA}" type="slidenum">
              <a:rPr lang="en-US"/>
              <a:t>4</a:t>
            </a:fld>
            <a:endParaRPr lang="en-US"/>
          </a:p>
        </p:txBody>
      </p:sp>
    </p:spTree>
    <p:extLst>
      <p:ext uri="{BB962C8B-B14F-4D97-AF65-F5344CB8AC3E}">
        <p14:creationId xmlns:p14="http://schemas.microsoft.com/office/powerpoint/2010/main" val="175758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ct val="20000"/>
              </a:spcBef>
              <a:spcAft>
                <a:spcPts val="600"/>
              </a:spcAft>
              <a:buFont typeface="Arial"/>
              <a:buChar char="•"/>
            </a:pPr>
            <a:endParaRPr lang="en-US"/>
          </a:p>
          <a:p>
            <a:pPr>
              <a:spcBef>
                <a:spcPct val="20000"/>
              </a:spcBef>
              <a:spcAft>
                <a:spcPts val="600"/>
              </a:spcAft>
            </a:pPr>
            <a:endParaRPr lang="en-US">
              <a:cs typeface="Calibri"/>
            </a:endParaRPr>
          </a:p>
          <a:p>
            <a:pPr marL="285750" indent="-285750">
              <a:spcBef>
                <a:spcPct val="20000"/>
              </a:spcBef>
              <a:spcAft>
                <a:spcPts val="600"/>
              </a:spcAft>
              <a:buFont typeface="Arial"/>
              <a:buChar char="•"/>
            </a:pPr>
            <a:r>
              <a:rPr lang="en-US">
                <a:cs typeface="Calibri"/>
              </a:rPr>
              <a:t>Zahra</a:t>
            </a:r>
          </a:p>
          <a:p>
            <a:pPr>
              <a:spcBef>
                <a:spcPct val="20000"/>
              </a:spcBef>
              <a:spcAft>
                <a:spcPts val="600"/>
              </a:spcAft>
            </a:pPr>
            <a:endParaRPr lang="en-US">
              <a:cs typeface="Calibri"/>
            </a:endParaRPr>
          </a:p>
          <a:p>
            <a:pPr marL="285750" indent="-285750">
              <a:spcBef>
                <a:spcPct val="20000"/>
              </a:spcBef>
              <a:spcAft>
                <a:spcPts val="600"/>
              </a:spcAft>
              <a:buFont typeface="Arial"/>
              <a:buChar char="•"/>
            </a:pPr>
            <a:r>
              <a:rPr lang="en-US"/>
              <a:t>Segregation was a legal and public system that separated people by their race, and this is unfair and not equal to anyone. Separate but equal was a legal belief and is how people defined segregation. People thought that it would be best if citizens were sorted by their color. Racial segregation was official in 1865 and ended in the year of 1964. Another term for racial segregation is apartheid.</a:t>
            </a:r>
            <a:endParaRPr lang="en-US">
              <a:cs typeface="Calibri"/>
            </a:endParaRPr>
          </a:p>
          <a:p>
            <a:pPr marL="285750" indent="-285750">
              <a:spcBef>
                <a:spcPct val="20000"/>
              </a:spcBef>
              <a:spcAft>
                <a:spcPts val="600"/>
              </a:spcAft>
              <a:buFont typeface="Arial"/>
              <a:buChar char="•"/>
            </a:pPr>
            <a:endParaRPr lang="en-US"/>
          </a:p>
          <a:p>
            <a:pPr marL="285750" indent="-285750">
              <a:spcBef>
                <a:spcPct val="20000"/>
              </a:spcBef>
              <a:spcAft>
                <a:spcPts val="600"/>
              </a:spcAft>
              <a:buFont typeface="Arial"/>
              <a:buChar char="•"/>
            </a:pPr>
            <a:endParaRPr lang="en-US"/>
          </a:p>
          <a:p>
            <a:pPr marL="285750" indent="-285750">
              <a:spcBef>
                <a:spcPct val="20000"/>
              </a:spcBef>
              <a:spcAft>
                <a:spcPts val="600"/>
              </a:spcAft>
              <a:buFont typeface="Arial"/>
              <a:buChar char="•"/>
            </a:pPr>
            <a:endParaRPr lang="en-US"/>
          </a:p>
          <a:p>
            <a:pPr marL="285750" indent="-285750">
              <a:spcBef>
                <a:spcPct val="20000"/>
              </a:spcBef>
              <a:spcAft>
                <a:spcPts val="600"/>
              </a:spcAft>
              <a:buFont typeface="Arial"/>
              <a:buChar char="•"/>
            </a:pPr>
            <a:r>
              <a:rPr lang="en-US"/>
              <a:t>Apartheid which in the language Afrikaans means Apartness. Apartheid is a form of racial segregation which was put in 1948,which was strictly enforced by the all-white government who used to separate the races, leaving the white race the best they could offer. </a:t>
            </a:r>
            <a:endParaRPr lang="en-US">
              <a:cs typeface="Calibri"/>
            </a:endParaRPr>
          </a:p>
          <a:p>
            <a:pPr marL="285750" indent="-285750">
              <a:spcBef>
                <a:spcPct val="20000"/>
              </a:spcBef>
              <a:spcAft>
                <a:spcPts val="600"/>
              </a:spcAft>
              <a:buFont typeface="Arial"/>
              <a:buChar char="•"/>
            </a:pPr>
            <a:endParaRPr lang="en-US"/>
          </a:p>
          <a:p>
            <a:pPr marL="285750" indent="-285750">
              <a:spcBef>
                <a:spcPct val="20000"/>
              </a:spcBef>
              <a:spcAft>
                <a:spcPts val="600"/>
              </a:spcAft>
              <a:buFont typeface="Arial"/>
              <a:buChar char="•"/>
            </a:pPr>
            <a:endParaRPr lang="en-US"/>
          </a:p>
          <a:p>
            <a:pPr marL="285750" indent="-285750">
              <a:spcBef>
                <a:spcPct val="20000"/>
              </a:spcBef>
              <a:spcAft>
                <a:spcPts val="600"/>
              </a:spcAft>
              <a:buFont typeface="Arial"/>
              <a:buChar char="•"/>
            </a:pPr>
            <a:endParaRPr lang="en-US"/>
          </a:p>
          <a:p>
            <a:pPr marL="285750" indent="-285750">
              <a:spcBef>
                <a:spcPct val="20000"/>
              </a:spcBef>
              <a:spcAft>
                <a:spcPts val="600"/>
              </a:spcAft>
              <a:buFont typeface="Arial"/>
              <a:buChar char="•"/>
            </a:pPr>
            <a:r>
              <a:rPr lang="en-US"/>
              <a:t>Religious segregation also exists, Religious segregation happens when people are separated based off of their religion. Some laws of country's only apply to one religion. An example of that is Sharia which applies to only Muslims.  Another example of religious segregation is that in Iran some students were not allowed to enter a school because the school only allowed </a:t>
            </a:r>
            <a:r>
              <a:rPr lang="en-US" err="1"/>
              <a:t>muslims</a:t>
            </a:r>
            <a:r>
              <a:rPr lang="en-US"/>
              <a:t> and the student wasn't a </a:t>
            </a:r>
            <a:r>
              <a:rPr lang="en-US" err="1"/>
              <a:t>muslim</a:t>
            </a:r>
            <a:r>
              <a:rPr lang="en-US"/>
              <a:t>.</a:t>
            </a:r>
            <a:endParaRPr lang="en-US">
              <a:cs typeface="Calibri"/>
            </a:endParaRPr>
          </a:p>
          <a:p>
            <a:pPr marL="285750" indent="-285750">
              <a:spcBef>
                <a:spcPct val="20000"/>
              </a:spcBef>
              <a:spcAft>
                <a:spcPts val="600"/>
              </a:spcAft>
              <a:buFont typeface="Arial"/>
              <a:buChar char="•"/>
            </a:pPr>
            <a:endParaRPr lang="en-US"/>
          </a:p>
          <a:p>
            <a:endParaRPr lang="en-US">
              <a:cs typeface="Calibri"/>
            </a:endParaRPr>
          </a:p>
        </p:txBody>
      </p:sp>
      <p:sp>
        <p:nvSpPr>
          <p:cNvPr id="4" name="Slide Number Placeholder 3"/>
          <p:cNvSpPr>
            <a:spLocks noGrp="1"/>
          </p:cNvSpPr>
          <p:nvPr>
            <p:ph type="sldNum" sz="quarter" idx="5"/>
          </p:nvPr>
        </p:nvSpPr>
        <p:spPr/>
        <p:txBody>
          <a:bodyPr/>
          <a:lstStyle/>
          <a:p>
            <a:fld id="{F68CDE45-1610-4C58-8C08-8C7B3C599EBA}" type="slidenum">
              <a:rPr lang="en-US"/>
              <a:t>5</a:t>
            </a:fld>
            <a:endParaRPr lang="en-US"/>
          </a:p>
        </p:txBody>
      </p:sp>
    </p:spTree>
    <p:extLst>
      <p:ext uri="{BB962C8B-B14F-4D97-AF65-F5344CB8AC3E}">
        <p14:creationId xmlns:p14="http://schemas.microsoft.com/office/powerpoint/2010/main" val="1982195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a:cs typeface="Calibri"/>
              </a:rPr>
              <a:t>Zayaan: Islamic Perspective    Saira: The ayahs</a:t>
            </a:r>
          </a:p>
          <a:p>
            <a:endParaRPr lang="en-US">
              <a:cs typeface="Calibri"/>
            </a:endParaRPr>
          </a:p>
          <a:p>
            <a:endParaRPr lang="en-US"/>
          </a:p>
          <a:p>
            <a:r>
              <a:rPr lang="en-US"/>
              <a:t>Islam believes, everyone should be treated equally. Islam believes there is no gender, race or culture most superior then another. We are all equals in Allahs eyes except for the most pious. We should treat others with respect and support and not block them from anything except for </a:t>
            </a:r>
            <a:r>
              <a:rPr lang="en-US" err="1"/>
              <a:t>commiting</a:t>
            </a:r>
            <a:r>
              <a:rPr lang="en-US"/>
              <a:t> unjust. E</a:t>
            </a:r>
            <a:r>
              <a:rPr lang="ar" err="1">
                <a:cs typeface="Calibri"/>
              </a:rPr>
              <a:t>ven</a:t>
            </a:r>
            <a:r>
              <a:rPr lang="ar">
                <a:cs typeface="Calibri"/>
              </a:rPr>
              <a:t> </a:t>
            </a:r>
            <a:r>
              <a:rPr lang="ar" err="1">
                <a:cs typeface="Calibri"/>
              </a:rPr>
              <a:t>though</a:t>
            </a:r>
            <a:r>
              <a:rPr lang="ar">
                <a:cs typeface="Calibri"/>
              </a:rPr>
              <a:t> </a:t>
            </a:r>
            <a:r>
              <a:rPr lang="ar" err="1">
                <a:cs typeface="Calibri"/>
              </a:rPr>
              <a:t>we</a:t>
            </a:r>
            <a:r>
              <a:rPr lang="ar">
                <a:cs typeface="Calibri"/>
              </a:rPr>
              <a:t> </a:t>
            </a:r>
            <a:r>
              <a:rPr lang="ar" err="1">
                <a:cs typeface="Calibri"/>
              </a:rPr>
              <a:t>are</a:t>
            </a:r>
            <a:r>
              <a:rPr lang="ar">
                <a:cs typeface="Calibri"/>
              </a:rPr>
              <a:t> </a:t>
            </a:r>
            <a:r>
              <a:rPr lang="ar" err="1">
                <a:cs typeface="Calibri"/>
              </a:rPr>
              <a:t>all</a:t>
            </a:r>
            <a:r>
              <a:rPr lang="ar">
                <a:cs typeface="Calibri"/>
              </a:rPr>
              <a:t> </a:t>
            </a:r>
            <a:r>
              <a:rPr lang="ar" err="1">
                <a:cs typeface="Calibri"/>
              </a:rPr>
              <a:t>equal</a:t>
            </a:r>
            <a:r>
              <a:rPr lang="ar">
                <a:cs typeface="Calibri"/>
              </a:rPr>
              <a:t>, </a:t>
            </a:r>
            <a:r>
              <a:rPr lang="ar" err="1">
                <a:cs typeface="Calibri"/>
              </a:rPr>
              <a:t>doesn't</a:t>
            </a:r>
            <a:r>
              <a:rPr lang="ar">
                <a:cs typeface="Calibri"/>
              </a:rPr>
              <a:t> </a:t>
            </a:r>
            <a:r>
              <a:rPr lang="ar" err="1">
                <a:cs typeface="Calibri"/>
              </a:rPr>
              <a:t>mean</a:t>
            </a:r>
            <a:r>
              <a:rPr lang="ar">
                <a:cs typeface="Calibri"/>
              </a:rPr>
              <a:t> </a:t>
            </a:r>
            <a:r>
              <a:rPr lang="ar" err="1">
                <a:cs typeface="Calibri"/>
              </a:rPr>
              <a:t>we</a:t>
            </a:r>
            <a:r>
              <a:rPr lang="ar">
                <a:cs typeface="Calibri"/>
              </a:rPr>
              <a:t> </a:t>
            </a:r>
            <a:r>
              <a:rPr lang="ar" err="1">
                <a:cs typeface="Calibri"/>
              </a:rPr>
              <a:t>have</a:t>
            </a:r>
            <a:r>
              <a:rPr lang="ar">
                <a:cs typeface="Calibri"/>
              </a:rPr>
              <a:t> </a:t>
            </a:r>
            <a:r>
              <a:rPr lang="ar" err="1">
                <a:cs typeface="Calibri"/>
              </a:rPr>
              <a:t>to</a:t>
            </a:r>
            <a:r>
              <a:rPr lang="ar">
                <a:cs typeface="Calibri"/>
              </a:rPr>
              <a:t> </a:t>
            </a:r>
            <a:r>
              <a:rPr lang="ar" err="1">
                <a:cs typeface="Calibri"/>
              </a:rPr>
              <a:t>all</a:t>
            </a:r>
            <a:r>
              <a:rPr lang="ar">
                <a:cs typeface="Calibri"/>
              </a:rPr>
              <a:t> </a:t>
            </a:r>
            <a:r>
              <a:rPr lang="ar" err="1">
                <a:cs typeface="Calibri"/>
              </a:rPr>
              <a:t>have</a:t>
            </a:r>
            <a:r>
              <a:rPr lang="ar">
                <a:cs typeface="Calibri"/>
              </a:rPr>
              <a:t> </a:t>
            </a:r>
            <a:r>
              <a:rPr lang="ar" err="1">
                <a:cs typeface="Calibri"/>
              </a:rPr>
              <a:t>equal</a:t>
            </a:r>
            <a:r>
              <a:rPr lang="ar">
                <a:cs typeface="Calibri"/>
              </a:rPr>
              <a:t> </a:t>
            </a:r>
            <a:r>
              <a:rPr lang="ar" err="1">
                <a:cs typeface="Calibri"/>
              </a:rPr>
              <a:t>money</a:t>
            </a:r>
            <a:r>
              <a:rPr lang="ar">
                <a:cs typeface="Calibri"/>
              </a:rPr>
              <a:t>, </a:t>
            </a:r>
            <a:r>
              <a:rPr lang="ar" err="1">
                <a:cs typeface="Calibri"/>
              </a:rPr>
              <a:t>or</a:t>
            </a:r>
            <a:r>
              <a:rPr lang="ar">
                <a:cs typeface="Calibri"/>
              </a:rPr>
              <a:t> </a:t>
            </a:r>
            <a:r>
              <a:rPr lang="ar" err="1">
                <a:cs typeface="Calibri"/>
              </a:rPr>
              <a:t>things</a:t>
            </a:r>
            <a:r>
              <a:rPr lang="ar">
                <a:cs typeface="Calibri"/>
              </a:rPr>
              <a:t>. </a:t>
            </a:r>
            <a:r>
              <a:rPr lang="ar" err="1">
                <a:cs typeface="Calibri"/>
              </a:rPr>
              <a:t>when</a:t>
            </a:r>
            <a:r>
              <a:rPr lang="ar">
                <a:cs typeface="Calibri"/>
              </a:rPr>
              <a:t> </a:t>
            </a:r>
            <a:r>
              <a:rPr lang="ar" err="1">
                <a:cs typeface="Calibri"/>
              </a:rPr>
              <a:t>people</a:t>
            </a:r>
            <a:r>
              <a:rPr lang="ar">
                <a:cs typeface="Calibri"/>
              </a:rPr>
              <a:t> </a:t>
            </a:r>
            <a:r>
              <a:rPr lang="ar" err="1">
                <a:cs typeface="Calibri"/>
              </a:rPr>
              <a:t>do</a:t>
            </a:r>
            <a:r>
              <a:rPr lang="ar">
                <a:cs typeface="Calibri"/>
              </a:rPr>
              <a:t> </a:t>
            </a:r>
            <a:r>
              <a:rPr lang="ar" err="1">
                <a:cs typeface="Calibri"/>
              </a:rPr>
              <a:t>that</a:t>
            </a:r>
            <a:r>
              <a:rPr lang="ar">
                <a:cs typeface="Calibri"/>
              </a:rPr>
              <a:t> </a:t>
            </a:r>
            <a:r>
              <a:rPr lang="ar" err="1">
                <a:cs typeface="Calibri"/>
              </a:rPr>
              <a:t>it</a:t>
            </a:r>
            <a:r>
              <a:rPr lang="ar">
                <a:cs typeface="Calibri"/>
              </a:rPr>
              <a:t> </a:t>
            </a:r>
            <a:r>
              <a:rPr lang="ar" err="1">
                <a:cs typeface="Calibri"/>
              </a:rPr>
              <a:t>is</a:t>
            </a:r>
            <a:r>
              <a:rPr lang="ar">
                <a:cs typeface="Calibri"/>
              </a:rPr>
              <a:t> </a:t>
            </a:r>
            <a:r>
              <a:rPr lang="ar" err="1">
                <a:cs typeface="Calibri"/>
              </a:rPr>
              <a:t>called</a:t>
            </a:r>
            <a:r>
              <a:rPr lang="ar">
                <a:cs typeface="Calibri"/>
              </a:rPr>
              <a:t> </a:t>
            </a:r>
            <a:r>
              <a:rPr lang="ar" err="1">
                <a:cs typeface="Calibri"/>
              </a:rPr>
              <a:t>comunism</a:t>
            </a:r>
            <a:r>
              <a:rPr lang="ar">
                <a:cs typeface="Calibri"/>
              </a:rPr>
              <a:t>. </a:t>
            </a:r>
            <a:r>
              <a:rPr lang="ar" err="1">
                <a:cs typeface="Calibri"/>
              </a:rPr>
              <a:t>Islam</a:t>
            </a:r>
            <a:r>
              <a:rPr lang="ar">
                <a:cs typeface="Calibri"/>
              </a:rPr>
              <a:t> </a:t>
            </a:r>
            <a:r>
              <a:rPr lang="ar" err="1">
                <a:cs typeface="Calibri"/>
              </a:rPr>
              <a:t>does</a:t>
            </a:r>
            <a:r>
              <a:rPr lang="ar">
                <a:cs typeface="Calibri"/>
              </a:rPr>
              <a:t> </a:t>
            </a:r>
            <a:r>
              <a:rPr lang="ar" err="1">
                <a:cs typeface="Calibri"/>
              </a:rPr>
              <a:t>not</a:t>
            </a:r>
            <a:r>
              <a:rPr lang="ar">
                <a:cs typeface="Calibri"/>
              </a:rPr>
              <a:t> </a:t>
            </a:r>
            <a:r>
              <a:rPr lang="ar" err="1">
                <a:cs typeface="Calibri"/>
              </a:rPr>
              <a:t>believe</a:t>
            </a:r>
            <a:r>
              <a:rPr lang="ar">
                <a:cs typeface="Calibri"/>
              </a:rPr>
              <a:t> </a:t>
            </a:r>
            <a:r>
              <a:rPr lang="ar" err="1">
                <a:cs typeface="Calibri"/>
              </a:rPr>
              <a:t>in</a:t>
            </a:r>
            <a:r>
              <a:rPr lang="ar">
                <a:cs typeface="Calibri"/>
              </a:rPr>
              <a:t> </a:t>
            </a:r>
            <a:r>
              <a:rPr lang="ar" err="1">
                <a:cs typeface="Calibri"/>
              </a:rPr>
              <a:t>comunism</a:t>
            </a:r>
            <a:r>
              <a:rPr lang="ar">
                <a:cs typeface="Calibri"/>
              </a:rPr>
              <a:t>. </a:t>
            </a:r>
            <a:r>
              <a:rPr lang="ar" err="1">
                <a:cs typeface="Calibri"/>
              </a:rPr>
              <a:t>Just</a:t>
            </a:r>
            <a:r>
              <a:rPr lang="ar">
                <a:cs typeface="Calibri"/>
              </a:rPr>
              <a:t> </a:t>
            </a:r>
            <a:r>
              <a:rPr lang="ar" err="1">
                <a:cs typeface="Calibri"/>
              </a:rPr>
              <a:t>we</a:t>
            </a:r>
            <a:r>
              <a:rPr lang="ar">
                <a:cs typeface="Calibri"/>
              </a:rPr>
              <a:t> </a:t>
            </a:r>
            <a:r>
              <a:rPr lang="ar" err="1">
                <a:cs typeface="Calibri"/>
              </a:rPr>
              <a:t>are</a:t>
            </a:r>
            <a:r>
              <a:rPr lang="ar">
                <a:cs typeface="Calibri"/>
              </a:rPr>
              <a:t> </a:t>
            </a:r>
            <a:r>
              <a:rPr lang="ar" err="1">
                <a:cs typeface="Calibri"/>
              </a:rPr>
              <a:t>all</a:t>
            </a:r>
            <a:r>
              <a:rPr lang="ar">
                <a:cs typeface="Calibri"/>
              </a:rPr>
              <a:t> </a:t>
            </a:r>
            <a:r>
              <a:rPr lang="ar" err="1">
                <a:cs typeface="Calibri"/>
              </a:rPr>
              <a:t>human</a:t>
            </a:r>
            <a:r>
              <a:rPr lang="ar">
                <a:cs typeface="Calibri"/>
              </a:rPr>
              <a:t> </a:t>
            </a:r>
            <a:r>
              <a:rPr lang="ar" err="1">
                <a:cs typeface="Calibri"/>
              </a:rPr>
              <a:t>being</a:t>
            </a:r>
            <a:r>
              <a:rPr lang="ar">
                <a:cs typeface="Calibri"/>
              </a:rPr>
              <a:t> </a:t>
            </a:r>
            <a:r>
              <a:rPr lang="ar" err="1">
                <a:cs typeface="Calibri"/>
              </a:rPr>
              <a:t>and</a:t>
            </a:r>
            <a:r>
              <a:rPr lang="ar">
                <a:cs typeface="Calibri"/>
              </a:rPr>
              <a:t> </a:t>
            </a:r>
            <a:r>
              <a:rPr lang="ar" err="1">
                <a:cs typeface="Calibri"/>
              </a:rPr>
              <a:t>should</a:t>
            </a:r>
            <a:r>
              <a:rPr lang="ar">
                <a:cs typeface="Calibri"/>
              </a:rPr>
              <a:t> </a:t>
            </a:r>
            <a:r>
              <a:rPr lang="ar" err="1">
                <a:cs typeface="Calibri"/>
              </a:rPr>
              <a:t>be</a:t>
            </a:r>
            <a:r>
              <a:rPr lang="ar">
                <a:cs typeface="Calibri"/>
              </a:rPr>
              <a:t> </a:t>
            </a:r>
            <a:r>
              <a:rPr lang="ar" err="1">
                <a:cs typeface="Calibri"/>
              </a:rPr>
              <a:t>treated</a:t>
            </a:r>
            <a:r>
              <a:rPr lang="ar">
                <a:cs typeface="Calibri"/>
              </a:rPr>
              <a:t> </a:t>
            </a:r>
            <a:r>
              <a:rPr lang="ar" err="1">
                <a:cs typeface="Calibri"/>
              </a:rPr>
              <a:t>good</a:t>
            </a:r>
            <a:r>
              <a:rPr lang="ar">
                <a:cs typeface="Calibri"/>
              </a:rPr>
              <a:t> </a:t>
            </a:r>
            <a:r>
              <a:rPr lang="ar" err="1">
                <a:cs typeface="Calibri"/>
              </a:rPr>
              <a:t>like</a:t>
            </a:r>
            <a:r>
              <a:rPr lang="ar">
                <a:cs typeface="Calibri"/>
              </a:rPr>
              <a:t> </a:t>
            </a:r>
            <a:r>
              <a:rPr lang="ar" err="1">
                <a:cs typeface="Calibri"/>
              </a:rPr>
              <a:t>others</a:t>
            </a:r>
            <a:r>
              <a:rPr lang="ar">
                <a:cs typeface="Calibri"/>
              </a:rPr>
              <a:t>.</a:t>
            </a:r>
            <a:endParaRPr lang="en-US">
              <a:cs typeface="Calibri"/>
            </a:endParaRPr>
          </a:p>
          <a:p>
            <a:r>
              <a:rPr lang="ar" err="1">
                <a:cs typeface="Calibri"/>
              </a:rPr>
              <a:t>Allah</a:t>
            </a:r>
            <a:r>
              <a:rPr lang="ar">
                <a:cs typeface="Calibri"/>
              </a:rPr>
              <a:t> </a:t>
            </a:r>
            <a:r>
              <a:rPr lang="ar" err="1">
                <a:cs typeface="Calibri"/>
              </a:rPr>
              <a:t>wants</a:t>
            </a:r>
            <a:r>
              <a:rPr lang="ar">
                <a:cs typeface="Calibri"/>
              </a:rPr>
              <a:t> </a:t>
            </a:r>
            <a:r>
              <a:rPr lang="ar" err="1">
                <a:cs typeface="Calibri"/>
              </a:rPr>
              <a:t>us</a:t>
            </a:r>
            <a:r>
              <a:rPr lang="ar">
                <a:cs typeface="Calibri"/>
              </a:rPr>
              <a:t> </a:t>
            </a:r>
            <a:r>
              <a:rPr lang="ar" err="1">
                <a:cs typeface="Calibri"/>
              </a:rPr>
              <a:t>to</a:t>
            </a:r>
            <a:r>
              <a:rPr lang="ar">
                <a:cs typeface="Calibri"/>
              </a:rPr>
              <a:t> </a:t>
            </a:r>
            <a:r>
              <a:rPr lang="ar" err="1">
                <a:cs typeface="Calibri"/>
              </a:rPr>
              <a:t>treat</a:t>
            </a:r>
            <a:r>
              <a:rPr lang="ar">
                <a:cs typeface="Calibri"/>
              </a:rPr>
              <a:t> </a:t>
            </a:r>
            <a:r>
              <a:rPr lang="ar" err="1">
                <a:cs typeface="Calibri"/>
              </a:rPr>
              <a:t>other</a:t>
            </a:r>
            <a:r>
              <a:rPr lang="ar">
                <a:cs typeface="Calibri"/>
              </a:rPr>
              <a:t> </a:t>
            </a:r>
            <a:r>
              <a:rPr lang="ar" err="1">
                <a:cs typeface="Calibri"/>
              </a:rPr>
              <a:t>nicely</a:t>
            </a:r>
            <a:r>
              <a:rPr lang="ar">
                <a:cs typeface="Calibri"/>
              </a:rPr>
              <a:t> </a:t>
            </a:r>
            <a:r>
              <a:rPr lang="ar" err="1">
                <a:cs typeface="Calibri"/>
              </a:rPr>
              <a:t>and</a:t>
            </a:r>
            <a:r>
              <a:rPr lang="ar">
                <a:cs typeface="Calibri"/>
              </a:rPr>
              <a:t> </a:t>
            </a:r>
            <a:r>
              <a:rPr lang="ar" err="1">
                <a:cs typeface="Calibri"/>
              </a:rPr>
              <a:t>to</a:t>
            </a:r>
            <a:r>
              <a:rPr lang="ar">
                <a:cs typeface="Calibri"/>
              </a:rPr>
              <a:t> </a:t>
            </a:r>
            <a:r>
              <a:rPr lang="ar" err="1">
                <a:cs typeface="Calibri"/>
              </a:rPr>
              <a:t>treat</a:t>
            </a:r>
            <a:r>
              <a:rPr lang="ar">
                <a:cs typeface="Calibri"/>
              </a:rPr>
              <a:t> </a:t>
            </a:r>
            <a:r>
              <a:rPr lang="ar" err="1">
                <a:cs typeface="Calibri"/>
              </a:rPr>
              <a:t>them</a:t>
            </a:r>
            <a:r>
              <a:rPr lang="ar">
                <a:cs typeface="Calibri"/>
              </a:rPr>
              <a:t> </a:t>
            </a:r>
            <a:r>
              <a:rPr lang="ar" err="1">
                <a:cs typeface="Calibri"/>
              </a:rPr>
              <a:t>like</a:t>
            </a:r>
            <a:r>
              <a:rPr lang="ar">
                <a:cs typeface="Calibri"/>
              </a:rPr>
              <a:t> a </a:t>
            </a:r>
            <a:r>
              <a:rPr lang="ar" err="1">
                <a:cs typeface="Calibri"/>
              </a:rPr>
              <a:t>brother</a:t>
            </a:r>
            <a:r>
              <a:rPr lang="ar">
                <a:cs typeface="Calibri"/>
              </a:rPr>
              <a:t>/</a:t>
            </a:r>
            <a:r>
              <a:rPr lang="ar" err="1">
                <a:cs typeface="Calibri"/>
              </a:rPr>
              <a:t>sister</a:t>
            </a:r>
            <a:r>
              <a:rPr lang="ar">
                <a:cs typeface="Calibri"/>
              </a:rPr>
              <a:t>. </a:t>
            </a:r>
            <a:r>
              <a:rPr lang="ar" err="1">
                <a:cs typeface="Calibri"/>
              </a:rPr>
              <a:t>Because</a:t>
            </a:r>
            <a:r>
              <a:rPr lang="ar">
                <a:cs typeface="Calibri"/>
              </a:rPr>
              <a:t> </a:t>
            </a:r>
            <a:r>
              <a:rPr lang="ar" err="1">
                <a:cs typeface="Calibri"/>
              </a:rPr>
              <a:t>all</a:t>
            </a:r>
            <a:r>
              <a:rPr lang="ar">
                <a:cs typeface="Calibri"/>
              </a:rPr>
              <a:t> </a:t>
            </a:r>
            <a:r>
              <a:rPr lang="ar" err="1">
                <a:cs typeface="Calibri"/>
              </a:rPr>
              <a:t>of</a:t>
            </a:r>
            <a:r>
              <a:rPr lang="ar">
                <a:cs typeface="Calibri"/>
              </a:rPr>
              <a:t> </a:t>
            </a:r>
            <a:r>
              <a:rPr lang="ar" err="1">
                <a:cs typeface="Calibri"/>
              </a:rPr>
              <a:t>us</a:t>
            </a:r>
            <a:r>
              <a:rPr lang="ar">
                <a:cs typeface="Calibri"/>
              </a:rPr>
              <a:t> </a:t>
            </a:r>
            <a:r>
              <a:rPr lang="ar" err="1">
                <a:cs typeface="Calibri"/>
              </a:rPr>
              <a:t>humans</a:t>
            </a:r>
            <a:r>
              <a:rPr lang="ar">
                <a:cs typeface="Calibri"/>
              </a:rPr>
              <a:t> </a:t>
            </a:r>
            <a:r>
              <a:rPr lang="ar" err="1">
                <a:cs typeface="Calibri"/>
              </a:rPr>
              <a:t>are</a:t>
            </a:r>
            <a:r>
              <a:rPr lang="ar">
                <a:cs typeface="Calibri"/>
              </a:rPr>
              <a:t> </a:t>
            </a:r>
            <a:r>
              <a:rPr lang="ar" err="1">
                <a:cs typeface="Calibri"/>
              </a:rPr>
              <a:t>descended</a:t>
            </a:r>
            <a:r>
              <a:rPr lang="ar">
                <a:cs typeface="Calibri"/>
              </a:rPr>
              <a:t> </a:t>
            </a:r>
            <a:r>
              <a:rPr lang="ar" err="1">
                <a:cs typeface="Calibri"/>
              </a:rPr>
              <a:t>from</a:t>
            </a:r>
            <a:r>
              <a:rPr lang="ar">
                <a:cs typeface="Calibri"/>
              </a:rPr>
              <a:t> </a:t>
            </a:r>
            <a:r>
              <a:rPr lang="ar" err="1">
                <a:cs typeface="Calibri"/>
              </a:rPr>
              <a:t>Prophet</a:t>
            </a:r>
            <a:r>
              <a:rPr lang="ar">
                <a:cs typeface="Calibri"/>
              </a:rPr>
              <a:t> </a:t>
            </a:r>
            <a:r>
              <a:rPr lang="ar" err="1">
                <a:cs typeface="Calibri"/>
              </a:rPr>
              <a:t>adam</a:t>
            </a:r>
            <a:r>
              <a:rPr lang="ar">
                <a:cs typeface="Calibri"/>
              </a:rPr>
              <a:t> (PBUH)</a:t>
            </a:r>
            <a:r>
              <a:rPr lang="en-US"/>
              <a:t>Allah says we should not commit </a:t>
            </a:r>
            <a:r>
              <a:rPr lang="en-US" err="1"/>
              <a:t>comunism</a:t>
            </a:r>
            <a:r>
              <a:rPr lang="en-US"/>
              <a:t> ,because he who does it is not a real </a:t>
            </a:r>
            <a:r>
              <a:rPr lang="en-US" err="1"/>
              <a:t>muslim</a:t>
            </a:r>
            <a:r>
              <a:rPr lang="en-US"/>
              <a:t>. The way we act reflects our character. Life is one big test upon your character. If your poor for example but your grateful or patient, Allah will make you rich in </a:t>
            </a:r>
            <a:r>
              <a:rPr lang="en-US" err="1"/>
              <a:t>jannah</a:t>
            </a:r>
            <a:r>
              <a:rPr lang="en-US"/>
              <a:t>, so in Islam the amount of money you have doesn't matter because Allah made you rich or poor to test on how you would react. If you were grateful or patient. In Islam we have the right to be educated and to learn the Quran. In Islam to gain knowledge can mean many things.</a:t>
            </a:r>
            <a:endParaRPr lang="en-US">
              <a:cs typeface="Calibri"/>
            </a:endParaRPr>
          </a:p>
          <a:p>
            <a:r>
              <a:rPr lang="en-US"/>
              <a:t>. As Prophet Muhmmad (PBUH) said "If someone does good support them, and if they do bad stop them or separate yourself from them." We </a:t>
            </a:r>
            <a:r>
              <a:rPr lang="en-US" err="1"/>
              <a:t>muslims</a:t>
            </a:r>
            <a:r>
              <a:rPr lang="en-US"/>
              <a:t> have a right and </a:t>
            </a:r>
            <a:r>
              <a:rPr lang="en-US" err="1"/>
              <a:t>responsibilty</a:t>
            </a:r>
            <a:r>
              <a:rPr lang="en-US"/>
              <a:t> to pray for other </a:t>
            </a:r>
            <a:r>
              <a:rPr lang="en-US" err="1"/>
              <a:t>muslims</a:t>
            </a:r>
            <a:r>
              <a:rPr lang="en-US"/>
              <a:t>. We must always seek </a:t>
            </a:r>
            <a:r>
              <a:rPr lang="en-US" err="1"/>
              <a:t>knowledge,because</a:t>
            </a:r>
            <a:r>
              <a:rPr lang="en-US"/>
              <a:t> </a:t>
            </a:r>
            <a:r>
              <a:rPr lang="en-US" err="1"/>
              <a:t>allah</a:t>
            </a:r>
            <a:r>
              <a:rPr lang="en-US"/>
              <a:t> said knowledge is </a:t>
            </a:r>
            <a:r>
              <a:rPr lang="en-US" err="1"/>
              <a:t>light.Allah</a:t>
            </a:r>
            <a:r>
              <a:rPr lang="en-US"/>
              <a:t> says for those who seek </a:t>
            </a:r>
            <a:r>
              <a:rPr lang="en-US" err="1"/>
              <a:t>knowledge,Allah</a:t>
            </a:r>
            <a:r>
              <a:rPr lang="en-US"/>
              <a:t> will open the gates to </a:t>
            </a:r>
            <a:r>
              <a:rPr lang="en-US" err="1"/>
              <a:t>jennah</a:t>
            </a:r>
            <a:r>
              <a:rPr lang="en-US"/>
              <a:t>.</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F68CDE45-1610-4C58-8C08-8C7B3C599EBA}" type="slidenum">
              <a:rPr lang="en-US"/>
              <a:t>6</a:t>
            </a:fld>
            <a:endParaRPr lang="en-US"/>
          </a:p>
        </p:txBody>
      </p:sp>
    </p:spTree>
    <p:extLst>
      <p:ext uri="{BB962C8B-B14F-4D97-AF65-F5344CB8AC3E}">
        <p14:creationId xmlns:p14="http://schemas.microsoft.com/office/powerpoint/2010/main" val="3424257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
                <a:cs typeface="Calibri"/>
              </a:rPr>
              <a:t>Zayaan</a:t>
            </a:r>
          </a:p>
        </p:txBody>
      </p:sp>
      <p:sp>
        <p:nvSpPr>
          <p:cNvPr id="4" name="Slide Number Placeholder 3"/>
          <p:cNvSpPr>
            <a:spLocks noGrp="1"/>
          </p:cNvSpPr>
          <p:nvPr>
            <p:ph type="sldNum" sz="quarter" idx="5"/>
          </p:nvPr>
        </p:nvSpPr>
        <p:spPr/>
        <p:txBody>
          <a:bodyPr/>
          <a:lstStyle/>
          <a:p>
            <a:fld id="{F68CDE45-1610-4C58-8C08-8C7B3C599EBA}" type="slidenum">
              <a:rPr lang="en-US"/>
              <a:t>7</a:t>
            </a:fld>
            <a:endParaRPr lang="en-US"/>
          </a:p>
        </p:txBody>
      </p:sp>
    </p:spTree>
    <p:extLst>
      <p:ext uri="{BB962C8B-B14F-4D97-AF65-F5344CB8AC3E}">
        <p14:creationId xmlns:p14="http://schemas.microsoft.com/office/powerpoint/2010/main" val="354371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Zahra. Thanks to allah, then parents teachers and then others.   </a:t>
            </a:r>
            <a:r>
              <a:rPr lang="en-US"/>
              <a:t>Education Sources</a:t>
            </a:r>
          </a:p>
          <a:p>
            <a:endParaRPr lang="en-US"/>
          </a:p>
          <a:p>
            <a:pPr lvl="2"/>
            <a:endParaRPr lang="en-US"/>
          </a:p>
          <a:p>
            <a:pPr lvl="2"/>
            <a:endParaRPr lang="en-US"/>
          </a:p>
          <a:p>
            <a:endParaRPr lang="en-US"/>
          </a:p>
          <a:p>
            <a:r>
              <a:rPr lang="en-US"/>
              <a:t>Social Class Sources:</a:t>
            </a:r>
          </a:p>
          <a:p>
            <a:endParaRPr lang="en-US"/>
          </a:p>
          <a:p>
            <a:r>
              <a:rPr lang="en-US"/>
              <a:t>Segregation Sources:</a:t>
            </a:r>
          </a:p>
          <a:p>
            <a:endParaRPr lang="en-US"/>
          </a:p>
          <a:p>
            <a:r>
              <a:rPr lang="en-US"/>
              <a:t>Quran, Ayahs, Islamics Perspective Sources:               Thanks to: </a:t>
            </a:r>
          </a:p>
          <a:p>
            <a:endParaRPr lang="en-US"/>
          </a:p>
          <a:p>
            <a:r>
              <a:rPr lang="en-US"/>
              <a:t>Brother Sami Elzaharna </a:t>
            </a:r>
          </a:p>
          <a:p>
            <a:endParaRPr lang="en-US"/>
          </a:p>
          <a:p>
            <a:r>
              <a:rPr lang="en-US"/>
              <a:t>Imam Muhmmad Abdullahi </a:t>
            </a:r>
          </a:p>
          <a:p>
            <a:endParaRPr lang="en-US"/>
          </a:p>
          <a:p>
            <a:r>
              <a:rPr lang="en-US"/>
              <a:t>Ms. Nahla Aboushaara </a:t>
            </a:r>
          </a:p>
          <a:p>
            <a:endParaRPr lang="en-US"/>
          </a:p>
          <a:p>
            <a:r>
              <a:rPr lang="en-US"/>
              <a:t>Ms. Shabana Ahmed  </a:t>
            </a:r>
          </a:p>
          <a:p>
            <a:endParaRPr lang="en-US"/>
          </a:p>
          <a:p>
            <a:r>
              <a:rPr lang="en-US"/>
              <a:t>Ms. Hala Salama </a:t>
            </a:r>
          </a:p>
          <a:p>
            <a:endParaRPr lang="en-US"/>
          </a:p>
          <a:p>
            <a:r>
              <a:rPr lang="en-US"/>
              <a:t>Ms. Mariam Eltoweissy</a:t>
            </a:r>
          </a:p>
        </p:txBody>
      </p:sp>
      <p:sp>
        <p:nvSpPr>
          <p:cNvPr id="4" name="Slide Number Placeholder 3"/>
          <p:cNvSpPr>
            <a:spLocks noGrp="1"/>
          </p:cNvSpPr>
          <p:nvPr>
            <p:ph type="sldNum" sz="quarter" idx="5"/>
          </p:nvPr>
        </p:nvSpPr>
        <p:spPr/>
        <p:txBody>
          <a:bodyPr/>
          <a:lstStyle/>
          <a:p>
            <a:fld id="{F68CDE45-1610-4C58-8C08-8C7B3C599EBA}" type="slidenum">
              <a:rPr lang="en-US"/>
              <a:t>9</a:t>
            </a:fld>
            <a:endParaRPr lang="en-US"/>
          </a:p>
        </p:txBody>
      </p:sp>
    </p:spTree>
    <p:extLst>
      <p:ext uri="{BB962C8B-B14F-4D97-AF65-F5344CB8AC3E}">
        <p14:creationId xmlns:p14="http://schemas.microsoft.com/office/powerpoint/2010/main" val="1956325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98175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082749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1813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8930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919287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79609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3/12/2021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698083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3/12/2021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900544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3/12/2021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098888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81891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991115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393622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1455687251"/>
      </p:ext>
    </p:extLst>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 id="2147484029" r:id="rId12"/>
  </p:sldLayoutIdLst>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hyperlink" Target="https://en.wikipedia.org/wiki/Separate_but_equal#:~:text=Separate%20but%20equal%20was%20a,the%20law%20to%20all%20people." TargetMode="External"/><Relationship Id="rId3" Type="http://schemas.openxmlformats.org/officeDocument/2006/relationships/hyperlink" Target="https://www.publicschoolreview.com/blog/10-major-challenges-facing-public-schools" TargetMode="External"/><Relationship Id="rId7" Type="http://schemas.openxmlformats.org/officeDocument/2006/relationships/hyperlink" Target="https://courses.lumenlearning.com/boundless-sociology/chapter/social-mobility/" TargetMode="Externa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https://www.britannica.com/topic/social-class" TargetMode="External"/><Relationship Id="rId5" Type="http://schemas.openxmlformats.org/officeDocument/2006/relationships/hyperlink" Target="https://timesofindia.indiatimes.com/india/indian-caste-system-is-very-bad-dalai-lama/articleshow/63782327.cms" TargetMode="External"/><Relationship Id="rId10" Type="http://schemas.openxmlformats.org/officeDocument/2006/relationships/hyperlink" Target="https://en.wikipedia.org/wiki/Racial_segregation" TargetMode="External"/><Relationship Id="rId4" Type="http://schemas.openxmlformats.org/officeDocument/2006/relationships/hyperlink" Target="https://www.enotes.com/homework-help/what-similarities-between-class-caste-system-188583" TargetMode="External"/><Relationship Id="rId9" Type="http://schemas.openxmlformats.org/officeDocument/2006/relationships/hyperlink" Target="https://www.scencyclopedia.org/sce/entries/segregation/"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hyperlink" Target="https://kids.kiddle.co/Religious_segregation"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bbc.com/news/world-asia-india-35650616" TargetMode="External"/><Relationship Id="rId5" Type="http://schemas.openxmlformats.org/officeDocument/2006/relationships/hyperlink" Target="https://www.giftofcollege.com/blog/2018/6/28/surprising-facts-about-education-50-years-ago/" TargetMode="Externa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2" name="Picture 2" descr="A picture containing text, wall, monitor, screen&#10;&#10;Description automatically generated">
            <a:extLst>
              <a:ext uri="{FF2B5EF4-FFF2-40B4-BE49-F238E27FC236}">
                <a16:creationId xmlns:a16="http://schemas.microsoft.com/office/drawing/2014/main" id="{5F68963D-1FF4-42B9-BF49-65FA988423A7}"/>
              </a:ext>
            </a:extLst>
          </p:cNvPr>
          <p:cNvPicPr>
            <a:picLocks noChangeAspect="1"/>
          </p:cNvPicPr>
          <p:nvPr/>
        </p:nvPicPr>
        <p:blipFill rotWithShape="1">
          <a:blip r:embed="rId4"/>
          <a:srcRect t="21279" b="22471"/>
          <a:stretch/>
        </p:blipFill>
        <p:spPr>
          <a:xfrm>
            <a:off x="20" y="10"/>
            <a:ext cx="12191980" cy="6857990"/>
          </a:xfrm>
          <a:prstGeom prst="rect">
            <a:avLst/>
          </a:prstGeom>
        </p:spPr>
      </p:pic>
      <p:sp>
        <p:nvSpPr>
          <p:cNvPr id="12" name="TextBox 11">
            <a:extLst>
              <a:ext uri="{FF2B5EF4-FFF2-40B4-BE49-F238E27FC236}">
                <a16:creationId xmlns:a16="http://schemas.microsoft.com/office/drawing/2014/main" id="{00549454-57C5-478F-B175-8AA761483C1F}"/>
              </a:ext>
            </a:extLst>
          </p:cNvPr>
          <p:cNvSpPr txBox="1"/>
          <p:nvPr/>
        </p:nvSpPr>
        <p:spPr>
          <a:xfrm>
            <a:off x="4724398" y="353683"/>
            <a:ext cx="3160143"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6000">
                <a:solidFill>
                  <a:schemeClr val="accent6">
                    <a:lumMod val="75000"/>
                  </a:schemeClr>
                </a:solidFill>
                <a:latin typeface="Times New Roman"/>
                <a:cs typeface="Calibri"/>
              </a:rPr>
              <a:t>HUMAN RIGHTS</a:t>
            </a:r>
          </a:p>
        </p:txBody>
      </p:sp>
      <p:sp>
        <p:nvSpPr>
          <p:cNvPr id="13" name="TextBox 12">
            <a:extLst>
              <a:ext uri="{FF2B5EF4-FFF2-40B4-BE49-F238E27FC236}">
                <a16:creationId xmlns:a16="http://schemas.microsoft.com/office/drawing/2014/main" id="{0ADA0E43-7167-4C9E-804D-FA212D36F161}"/>
              </a:ext>
            </a:extLst>
          </p:cNvPr>
          <p:cNvSpPr txBox="1"/>
          <p:nvPr/>
        </p:nvSpPr>
        <p:spPr>
          <a:xfrm>
            <a:off x="4507841" y="2379993"/>
            <a:ext cx="4137802"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2800">
                <a:solidFill>
                  <a:schemeClr val="accent6">
                    <a:lumMod val="75000"/>
                  </a:schemeClr>
                </a:solidFill>
                <a:latin typeface="Times New Roman"/>
                <a:cs typeface="Times New Roman"/>
              </a:rPr>
              <a:t>Education, Social Class, and Segregation</a:t>
            </a:r>
          </a:p>
        </p:txBody>
      </p:sp>
      <p:sp>
        <p:nvSpPr>
          <p:cNvPr id="4" name="TextBox 3">
            <a:extLst>
              <a:ext uri="{FF2B5EF4-FFF2-40B4-BE49-F238E27FC236}">
                <a16:creationId xmlns:a16="http://schemas.microsoft.com/office/drawing/2014/main" id="{1D38440C-1AFD-4366-9AB6-0252D36CBBCF}"/>
              </a:ext>
            </a:extLst>
          </p:cNvPr>
          <p:cNvSpPr txBox="1"/>
          <p:nvPr/>
        </p:nvSpPr>
        <p:spPr>
          <a:xfrm>
            <a:off x="4724400" y="3200400"/>
            <a:ext cx="362021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a:p>
            <a:endParaRPr lang="en-US"/>
          </a:p>
        </p:txBody>
      </p:sp>
      <p:sp>
        <p:nvSpPr>
          <p:cNvPr id="6" name="TextBox 5">
            <a:extLst>
              <a:ext uri="{FF2B5EF4-FFF2-40B4-BE49-F238E27FC236}">
                <a16:creationId xmlns:a16="http://schemas.microsoft.com/office/drawing/2014/main" id="{88B0A73D-5F89-4712-8754-CAD1EA149417}"/>
              </a:ext>
            </a:extLst>
          </p:cNvPr>
          <p:cNvSpPr txBox="1"/>
          <p:nvPr/>
        </p:nvSpPr>
        <p:spPr>
          <a:xfrm>
            <a:off x="11294851" y="4034286"/>
            <a:ext cx="126233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a:p>
            <a:endParaRPr lang="en-US"/>
          </a:p>
        </p:txBody>
      </p:sp>
      <p:sp>
        <p:nvSpPr>
          <p:cNvPr id="9" name="TextBox 8">
            <a:extLst>
              <a:ext uri="{FF2B5EF4-FFF2-40B4-BE49-F238E27FC236}">
                <a16:creationId xmlns:a16="http://schemas.microsoft.com/office/drawing/2014/main" id="{1C2B1935-F8A9-4AAD-8B6D-36CC1DB86904}"/>
              </a:ext>
            </a:extLst>
          </p:cNvPr>
          <p:cNvSpPr txBox="1"/>
          <p:nvPr/>
        </p:nvSpPr>
        <p:spPr>
          <a:xfrm>
            <a:off x="4925683" y="3674853"/>
            <a:ext cx="274320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chemeClr val="accent6">
                    <a:lumMod val="75000"/>
                  </a:schemeClr>
                </a:solidFill>
                <a:latin typeface="Times New Roman"/>
                <a:cs typeface="Times New Roman"/>
              </a:rPr>
              <a:t>By: Saira Ali, Zayaan Sharieff, and Zahra Yousuf</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1E82462D-E686-4D3E-AEEA-28F9E1FA4BC2}"/>
              </a:ext>
            </a:extLst>
          </p:cNvPr>
          <p:cNvPicPr>
            <a:picLocks noChangeAspect="1"/>
          </p:cNvPicPr>
          <p:nvPr/>
        </p:nvPicPr>
        <p:blipFill>
          <a:blip r:embed="rId2"/>
          <a:stretch>
            <a:fillRect/>
          </a:stretch>
        </p:blipFill>
        <p:spPr>
          <a:xfrm>
            <a:off x="-235787" y="-213696"/>
            <a:ext cx="12534179" cy="8033015"/>
          </a:xfrm>
          <a:prstGeom prst="rect">
            <a:avLst/>
          </a:prstGeom>
        </p:spPr>
      </p:pic>
      <p:sp>
        <p:nvSpPr>
          <p:cNvPr id="8" name="TextBox 7">
            <a:extLst>
              <a:ext uri="{FF2B5EF4-FFF2-40B4-BE49-F238E27FC236}">
                <a16:creationId xmlns:a16="http://schemas.microsoft.com/office/drawing/2014/main" id="{28091850-9E9C-4E05-9791-02B7145E7CCB}"/>
              </a:ext>
            </a:extLst>
          </p:cNvPr>
          <p:cNvSpPr txBox="1"/>
          <p:nvPr/>
        </p:nvSpPr>
        <p:spPr>
          <a:xfrm>
            <a:off x="6426911" y="1128275"/>
            <a:ext cx="5446143"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BC770B"/>
                </a:solidFill>
                <a:latin typeface="Lucida Handwriting"/>
                <a:cs typeface="Segoe UI"/>
              </a:rPr>
              <a:t>Brother Sami Elzaharna ​</a:t>
            </a:r>
            <a:r>
              <a:rPr lang="en-US" sz="2400">
                <a:latin typeface="Lucida Handwriting"/>
                <a:cs typeface="Segoe UI"/>
              </a:rPr>
              <a:t>​</a:t>
            </a:r>
          </a:p>
          <a:p>
            <a:r>
              <a:rPr lang="en-US" sz="2400" b="1">
                <a:solidFill>
                  <a:srgbClr val="BC770B"/>
                </a:solidFill>
                <a:latin typeface="Lucida Handwriting"/>
                <a:cs typeface="Segoe UI"/>
              </a:rPr>
              <a:t>​</a:t>
            </a:r>
            <a:r>
              <a:rPr lang="en-US" sz="2400">
                <a:latin typeface="Lucida Handwriting"/>
                <a:cs typeface="Segoe UI"/>
              </a:rPr>
              <a:t>​</a:t>
            </a:r>
          </a:p>
          <a:p>
            <a:r>
              <a:rPr lang="en-US" sz="2400" b="1">
                <a:solidFill>
                  <a:srgbClr val="BC770B"/>
                </a:solidFill>
                <a:latin typeface="Lucida Handwriting"/>
                <a:cs typeface="Segoe UI"/>
              </a:rPr>
              <a:t>Imam Muhmmad Abdullahi ​</a:t>
            </a:r>
            <a:r>
              <a:rPr lang="en-US" sz="2400">
                <a:latin typeface="Lucida Handwriting"/>
                <a:cs typeface="Segoe UI"/>
              </a:rPr>
              <a:t>​</a:t>
            </a:r>
          </a:p>
          <a:p>
            <a:r>
              <a:rPr lang="en-US" sz="2400" b="1">
                <a:solidFill>
                  <a:srgbClr val="BC770B"/>
                </a:solidFill>
                <a:latin typeface="Lucida Handwriting"/>
                <a:cs typeface="Segoe UI"/>
              </a:rPr>
              <a:t>​</a:t>
            </a:r>
            <a:r>
              <a:rPr lang="en-US" sz="2400">
                <a:latin typeface="Lucida Handwriting"/>
                <a:cs typeface="Segoe UI"/>
              </a:rPr>
              <a:t>​</a:t>
            </a:r>
          </a:p>
          <a:p>
            <a:r>
              <a:rPr lang="en-US" sz="2400" b="1">
                <a:solidFill>
                  <a:srgbClr val="BC770B"/>
                </a:solidFill>
                <a:latin typeface="Lucida Handwriting"/>
                <a:cs typeface="Segoe UI"/>
              </a:rPr>
              <a:t>Ms. Nahla Aboushaara ​</a:t>
            </a:r>
            <a:r>
              <a:rPr lang="en-US" sz="2400">
                <a:latin typeface="Lucida Handwriting"/>
                <a:cs typeface="Segoe UI"/>
              </a:rPr>
              <a:t>​</a:t>
            </a:r>
          </a:p>
          <a:p>
            <a:r>
              <a:rPr lang="en-US" sz="2400" b="1">
                <a:solidFill>
                  <a:srgbClr val="BC770B"/>
                </a:solidFill>
                <a:latin typeface="Lucida Handwriting"/>
                <a:cs typeface="Segoe UI"/>
              </a:rPr>
              <a:t>​</a:t>
            </a:r>
            <a:r>
              <a:rPr lang="en-US" sz="2400">
                <a:latin typeface="Lucida Handwriting"/>
                <a:cs typeface="Segoe UI"/>
              </a:rPr>
              <a:t>​</a:t>
            </a:r>
          </a:p>
          <a:p>
            <a:r>
              <a:rPr lang="en-US" sz="2400" b="1">
                <a:solidFill>
                  <a:srgbClr val="BC770B"/>
                </a:solidFill>
                <a:latin typeface="Lucida Handwriting"/>
                <a:cs typeface="Segoe UI"/>
              </a:rPr>
              <a:t>Ms. Shabana Ahmed  ​</a:t>
            </a:r>
            <a:r>
              <a:rPr lang="en-US" sz="2400">
                <a:latin typeface="Lucida Handwriting"/>
                <a:cs typeface="Segoe UI"/>
              </a:rPr>
              <a:t>​</a:t>
            </a:r>
          </a:p>
          <a:p>
            <a:r>
              <a:rPr lang="en-US" sz="2400" b="1">
                <a:solidFill>
                  <a:srgbClr val="BC770B"/>
                </a:solidFill>
                <a:latin typeface="Lucida Handwriting"/>
                <a:cs typeface="Segoe UI"/>
              </a:rPr>
              <a:t>​</a:t>
            </a:r>
            <a:r>
              <a:rPr lang="en-US" sz="2400">
                <a:latin typeface="Lucida Handwriting"/>
                <a:cs typeface="Segoe UI"/>
              </a:rPr>
              <a:t>​</a:t>
            </a:r>
          </a:p>
          <a:p>
            <a:r>
              <a:rPr lang="en-US" sz="2400" b="1">
                <a:solidFill>
                  <a:srgbClr val="BC770B"/>
                </a:solidFill>
                <a:latin typeface="Lucida Handwriting"/>
                <a:cs typeface="Segoe UI"/>
              </a:rPr>
              <a:t>Ms. Hala Salama </a:t>
            </a:r>
            <a:r>
              <a:rPr lang="en-US" sz="2400">
                <a:latin typeface="Lucida Handwriting"/>
                <a:cs typeface="Segoe UI"/>
              </a:rPr>
              <a:t>​</a:t>
            </a:r>
          </a:p>
          <a:p>
            <a:r>
              <a:rPr lang="en-US" sz="2400">
                <a:latin typeface="Lucida Handwriting"/>
                <a:cs typeface="Segoe UI"/>
              </a:rPr>
              <a:t>​</a:t>
            </a:r>
          </a:p>
          <a:p>
            <a:r>
              <a:rPr lang="en-US" sz="2400" b="1">
                <a:solidFill>
                  <a:srgbClr val="BC770B"/>
                </a:solidFill>
                <a:latin typeface="Lucida Handwriting"/>
                <a:cs typeface="Segoe UI"/>
              </a:rPr>
              <a:t>Ms. Fatima Khan​</a:t>
            </a:r>
            <a:r>
              <a:rPr lang="en-US" sz="2400">
                <a:latin typeface="Lucida Handwriting"/>
                <a:cs typeface="Segoe UI"/>
              </a:rPr>
              <a:t>​</a:t>
            </a:r>
          </a:p>
          <a:p>
            <a:r>
              <a:rPr lang="en-US" sz="2400" b="1">
                <a:solidFill>
                  <a:srgbClr val="BC770B"/>
                </a:solidFill>
                <a:latin typeface="Lucida Handwriting"/>
                <a:cs typeface="Segoe UI"/>
              </a:rPr>
              <a:t>​</a:t>
            </a:r>
            <a:r>
              <a:rPr lang="en-US" sz="2400">
                <a:latin typeface="Lucida Handwriting"/>
                <a:cs typeface="Segoe UI"/>
              </a:rPr>
              <a:t>​</a:t>
            </a:r>
          </a:p>
          <a:p>
            <a:r>
              <a:rPr lang="en-US" sz="2400" b="1">
                <a:solidFill>
                  <a:srgbClr val="BC770B"/>
                </a:solidFill>
                <a:latin typeface="Lucida Handwriting"/>
                <a:cs typeface="Segoe UI"/>
              </a:rPr>
              <a:t>Ms. Mariam Eltoweissy</a:t>
            </a:r>
          </a:p>
        </p:txBody>
      </p:sp>
      <p:sp>
        <p:nvSpPr>
          <p:cNvPr id="2" name="TextBox 1">
            <a:extLst>
              <a:ext uri="{FF2B5EF4-FFF2-40B4-BE49-F238E27FC236}">
                <a16:creationId xmlns:a16="http://schemas.microsoft.com/office/drawing/2014/main" id="{F52B1AD5-28A3-42C4-BCB3-06709EFE4D37}"/>
              </a:ext>
            </a:extLst>
          </p:cNvPr>
          <p:cNvSpPr txBox="1"/>
          <p:nvPr/>
        </p:nvSpPr>
        <p:spPr>
          <a:xfrm>
            <a:off x="928777" y="1043798"/>
            <a:ext cx="4238446" cy="47705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a:cs typeface="Segoe UI"/>
                <a:hlinkClick r:id="rId3"/>
              </a:rPr>
              <a:t>https://www.publicschoolreview.com/blog/10-major-challenges-facing-public-schools</a:t>
            </a:r>
            <a:r>
              <a:rPr lang="en-US" sz="1600">
                <a:cs typeface="Segoe UI"/>
              </a:rPr>
              <a:t> </a:t>
            </a:r>
          </a:p>
          <a:p>
            <a:endParaRPr lang="en-US" sz="1600">
              <a:cs typeface="Segoe UI"/>
            </a:endParaRPr>
          </a:p>
          <a:p>
            <a:r>
              <a:rPr lang="en-US" sz="1600" i="1">
                <a:cs typeface="Segoe UI"/>
                <a:hlinkClick r:id="rId4"/>
              </a:rPr>
              <a:t>https://www.enotes.com/homework-help/what-similarities-between-class-caste-system-188583</a:t>
            </a:r>
            <a:r>
              <a:rPr lang="en-US" sz="1600">
                <a:cs typeface="Segoe UI"/>
              </a:rPr>
              <a:t> </a:t>
            </a:r>
          </a:p>
          <a:p>
            <a:r>
              <a:rPr lang="en-US" sz="1600" i="1">
                <a:cs typeface="Segoe UI"/>
                <a:hlinkClick r:id="rId5"/>
              </a:rPr>
              <a:t>https://timesofindia.indiatimes.com/india/indian-caste-system-is-very-bad-dalai-lama/articleshow/63782327.cms</a:t>
            </a:r>
            <a:r>
              <a:rPr lang="en-US" sz="1600">
                <a:cs typeface="Segoe UI"/>
              </a:rPr>
              <a:t> </a:t>
            </a:r>
          </a:p>
          <a:p>
            <a:r>
              <a:rPr lang="en-US" sz="1600" i="1">
                <a:cs typeface="Segoe UI"/>
                <a:hlinkClick r:id="rId6"/>
              </a:rPr>
              <a:t>https://www.britannica.com/topic/social-class</a:t>
            </a:r>
            <a:r>
              <a:rPr lang="en-US" sz="1600" i="1">
                <a:cs typeface="Segoe UI"/>
              </a:rPr>
              <a:t> </a:t>
            </a:r>
            <a:r>
              <a:rPr lang="en-US" sz="1600">
                <a:cs typeface="Segoe UI"/>
              </a:rPr>
              <a:t> </a:t>
            </a:r>
          </a:p>
          <a:p>
            <a:r>
              <a:rPr lang="en-US" sz="1600" i="1">
                <a:cs typeface="Segoe UI"/>
              </a:rPr>
              <a:t> </a:t>
            </a:r>
            <a:r>
              <a:rPr lang="en-US" sz="1600" i="1">
                <a:cs typeface="Segoe UI"/>
                <a:hlinkClick r:id="rId7"/>
              </a:rPr>
              <a:t>https://courses.lumenlearning.com/boundless-sociology/chapter/social-mobility/</a:t>
            </a:r>
            <a:r>
              <a:rPr lang="en-US" sz="1600">
                <a:cs typeface="Segoe UI"/>
              </a:rPr>
              <a:t> </a:t>
            </a:r>
          </a:p>
          <a:p>
            <a:endParaRPr lang="en-US" sz="1600">
              <a:cs typeface="Segoe UI"/>
            </a:endParaRPr>
          </a:p>
          <a:p>
            <a:r>
              <a:rPr lang="en-US" sz="1600" i="1">
                <a:cs typeface="Segoe UI"/>
                <a:hlinkClick r:id="rId8"/>
              </a:rPr>
              <a:t>https://en.wikipedia.org/wiki/Separate_but_equal#:~:text=Separate%20but%20equal%20was%20a,the%20law%20to%20all%20people.</a:t>
            </a:r>
            <a:r>
              <a:rPr lang="en-US" sz="1600">
                <a:cs typeface="Segoe UI"/>
              </a:rPr>
              <a:t> </a:t>
            </a:r>
          </a:p>
          <a:p>
            <a:r>
              <a:rPr lang="en-US" sz="1600">
                <a:cs typeface="Segoe UI"/>
                <a:hlinkClick r:id="rId9"/>
              </a:rPr>
              <a:t>https://www.scencyclopedia.org/sce/entries/segregation/</a:t>
            </a:r>
            <a:r>
              <a:rPr lang="en-US" sz="1600">
                <a:cs typeface="Segoe UI"/>
              </a:rPr>
              <a:t> </a:t>
            </a:r>
          </a:p>
          <a:p>
            <a:r>
              <a:rPr lang="en-US" sz="1600">
                <a:cs typeface="Segoe UI"/>
                <a:hlinkClick r:id="rId10"/>
              </a:rPr>
              <a:t>https://en.wikipedia.org/wiki/Racial_segregation</a:t>
            </a:r>
            <a:r>
              <a:rPr lang="en-US" sz="1600">
                <a:cs typeface="Segoe UI"/>
              </a:rPr>
              <a:t> </a:t>
            </a:r>
          </a:p>
        </p:txBody>
      </p:sp>
    </p:spTree>
    <p:extLst>
      <p:ext uri="{BB962C8B-B14F-4D97-AF65-F5344CB8AC3E}">
        <p14:creationId xmlns:p14="http://schemas.microsoft.com/office/powerpoint/2010/main" val="4089025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EBE56021-4A8E-4E9F-8FE5-3F489723B075}"/>
              </a:ext>
            </a:extLst>
          </p:cNvPr>
          <p:cNvPicPr>
            <a:picLocks noGrp="1" noChangeAspect="1"/>
          </p:cNvPicPr>
          <p:nvPr>
            <p:ph idx="1"/>
          </p:nvPr>
        </p:nvPicPr>
        <p:blipFill>
          <a:blip r:embed="rId2"/>
          <a:stretch>
            <a:fillRect/>
          </a:stretch>
        </p:blipFill>
        <p:spPr>
          <a:xfrm>
            <a:off x="3254596" y="643466"/>
            <a:ext cx="5682807" cy="5571067"/>
          </a:xfrm>
          <a:prstGeom prst="rect">
            <a:avLst/>
          </a:prstGeom>
        </p:spPr>
      </p:pic>
    </p:spTree>
    <p:extLst>
      <p:ext uri="{BB962C8B-B14F-4D97-AF65-F5344CB8AC3E}">
        <p14:creationId xmlns:p14="http://schemas.microsoft.com/office/powerpoint/2010/main" val="18927676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750">
        <p15:prstTrans prst="crush"/>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53" name="TextBox 52">
            <a:extLst>
              <a:ext uri="{FF2B5EF4-FFF2-40B4-BE49-F238E27FC236}">
                <a16:creationId xmlns:a16="http://schemas.microsoft.com/office/drawing/2014/main" id="{DF6D39CA-3A2D-400A-B4AB-2C36958A4274}"/>
              </a:ext>
            </a:extLst>
          </p:cNvPr>
          <p:cNvSpPr txBox="1"/>
          <p:nvPr/>
        </p:nvSpPr>
        <p:spPr>
          <a:xfrm>
            <a:off x="985388" y="565803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rgbClr val="00B050"/>
              </a:solidFill>
              <a:ea typeface="+mn-lt"/>
              <a:cs typeface="+mn-lt"/>
            </a:endParaRPr>
          </a:p>
        </p:txBody>
      </p:sp>
      <p:sp>
        <p:nvSpPr>
          <p:cNvPr id="55" name="TextBox 54">
            <a:extLst>
              <a:ext uri="{FF2B5EF4-FFF2-40B4-BE49-F238E27FC236}">
                <a16:creationId xmlns:a16="http://schemas.microsoft.com/office/drawing/2014/main" id="{60E00301-3E6F-4C18-8E39-88E2665CA759}"/>
              </a:ext>
            </a:extLst>
          </p:cNvPr>
          <p:cNvSpPr txBox="1"/>
          <p:nvPr/>
        </p:nvSpPr>
        <p:spPr>
          <a:xfrm>
            <a:off x="885645" y="2783456"/>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00B050"/>
                </a:solidFill>
              </a:rPr>
              <a:t>LOI #1: The need for education for all human beings</a:t>
            </a:r>
          </a:p>
        </p:txBody>
      </p:sp>
      <p:sp>
        <p:nvSpPr>
          <p:cNvPr id="63" name="TextBox 62">
            <a:extLst>
              <a:ext uri="{FF2B5EF4-FFF2-40B4-BE49-F238E27FC236}">
                <a16:creationId xmlns:a16="http://schemas.microsoft.com/office/drawing/2014/main" id="{B179CE79-91D9-4858-8A61-9DFE22AD6678}"/>
              </a:ext>
            </a:extLst>
          </p:cNvPr>
          <p:cNvSpPr txBox="1"/>
          <p:nvPr/>
        </p:nvSpPr>
        <p:spPr>
          <a:xfrm>
            <a:off x="885645" y="1719532"/>
            <a:ext cx="294448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00B050"/>
                </a:solidFill>
              </a:rPr>
              <a:t>Equality requires human rights and justice</a:t>
            </a:r>
          </a:p>
        </p:txBody>
      </p:sp>
      <p:sp>
        <p:nvSpPr>
          <p:cNvPr id="65" name="TextBox 64">
            <a:extLst>
              <a:ext uri="{FF2B5EF4-FFF2-40B4-BE49-F238E27FC236}">
                <a16:creationId xmlns:a16="http://schemas.microsoft.com/office/drawing/2014/main" id="{101A0076-3098-4FA7-BDCE-96DD3C940E0E}"/>
              </a:ext>
            </a:extLst>
          </p:cNvPr>
          <p:cNvSpPr txBox="1"/>
          <p:nvPr/>
        </p:nvSpPr>
        <p:spPr>
          <a:xfrm>
            <a:off x="9898452" y="5786528"/>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ar">
                <a:ea typeface="+mn-lt"/>
                <a:cs typeface="+mn-lt"/>
              </a:rPr>
              <a:t>ا</a:t>
            </a:r>
            <a:r>
              <a:rPr lang="ar" sz="2400">
                <a:solidFill>
                  <a:srgbClr val="00B050"/>
                </a:solidFill>
                <a:ea typeface="+mn-lt"/>
                <a:cs typeface="+mn-lt"/>
              </a:rPr>
              <a:t>لتَّمْيِّيزُ الْعُنْصُرِي</a:t>
            </a:r>
            <a:r>
              <a:rPr lang="ar">
                <a:solidFill>
                  <a:srgbClr val="00B050"/>
                </a:solidFill>
                <a:ea typeface="+mn-lt"/>
                <a:cs typeface="+mn-lt"/>
              </a:rPr>
              <a:t>ّ</a:t>
            </a:r>
            <a:endParaRPr lang="en-US">
              <a:solidFill>
                <a:srgbClr val="00B050"/>
              </a:solidFill>
              <a:ea typeface="+mn-lt"/>
              <a:cs typeface="+mn-lt"/>
            </a:endParaRPr>
          </a:p>
        </p:txBody>
      </p:sp>
      <p:sp>
        <p:nvSpPr>
          <p:cNvPr id="66" name="TextBox 65">
            <a:extLst>
              <a:ext uri="{FF2B5EF4-FFF2-40B4-BE49-F238E27FC236}">
                <a16:creationId xmlns:a16="http://schemas.microsoft.com/office/drawing/2014/main" id="{D72FEA97-2939-4449-8F49-E4E11CD82927}"/>
              </a:ext>
            </a:extLst>
          </p:cNvPr>
          <p:cNvSpPr txBox="1"/>
          <p:nvPr/>
        </p:nvSpPr>
        <p:spPr>
          <a:xfrm>
            <a:off x="8692550" y="2510288"/>
            <a:ext cx="3160143"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2400">
              <a:solidFill>
                <a:srgbClr val="00B050"/>
              </a:solidFill>
              <a:ea typeface="+mn-lt"/>
              <a:cs typeface="+mn-lt"/>
            </a:endParaRPr>
          </a:p>
          <a:p>
            <a:r>
              <a:rPr lang="ar" sz="2400">
                <a:solidFill>
                  <a:srgbClr val="00B050"/>
                </a:solidFill>
                <a:ea typeface="+mn-lt"/>
                <a:cs typeface="+mn-lt"/>
              </a:rPr>
              <a:t>حَاجَةُ كُلِّ إِنْسَانٍ إِلَى التَّعْلِيم</a:t>
            </a:r>
            <a:endParaRPr lang="en-US" sz="2400">
              <a:solidFill>
                <a:srgbClr val="00B050"/>
              </a:solidFill>
              <a:ea typeface="+mn-lt"/>
              <a:cs typeface="+mn-lt"/>
            </a:endParaRPr>
          </a:p>
          <a:p>
            <a:endParaRPr lang="en-US"/>
          </a:p>
        </p:txBody>
      </p:sp>
      <p:sp>
        <p:nvSpPr>
          <p:cNvPr id="68" name="TextBox 67">
            <a:extLst>
              <a:ext uri="{FF2B5EF4-FFF2-40B4-BE49-F238E27FC236}">
                <a16:creationId xmlns:a16="http://schemas.microsoft.com/office/drawing/2014/main" id="{73C5F01C-5D75-4F6F-B030-A585EA8835B8}"/>
              </a:ext>
            </a:extLst>
          </p:cNvPr>
          <p:cNvSpPr txBox="1"/>
          <p:nvPr/>
        </p:nvSpPr>
        <p:spPr>
          <a:xfrm>
            <a:off x="8590113" y="1214527"/>
            <a:ext cx="3490822" cy="12926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000">
              <a:solidFill>
                <a:srgbClr val="00B050"/>
              </a:solidFill>
              <a:ea typeface="+mn-lt"/>
              <a:cs typeface="+mn-lt"/>
            </a:endParaRPr>
          </a:p>
          <a:p>
            <a:r>
              <a:rPr lang="en-US" sz="2000" err="1">
                <a:solidFill>
                  <a:srgbClr val="00B050"/>
                </a:solidFill>
                <a:ea typeface="+mn-lt"/>
                <a:cs typeface="+mn-lt"/>
              </a:rPr>
              <a:t>تَتَطَلَّبُ</a:t>
            </a:r>
            <a:r>
              <a:rPr lang="en-US" sz="2000">
                <a:solidFill>
                  <a:srgbClr val="00B050"/>
                </a:solidFill>
                <a:ea typeface="+mn-lt"/>
                <a:cs typeface="+mn-lt"/>
              </a:rPr>
              <a:t> </a:t>
            </a:r>
            <a:r>
              <a:rPr lang="en-US" sz="2000" err="1">
                <a:solidFill>
                  <a:srgbClr val="00B050"/>
                </a:solidFill>
                <a:ea typeface="+mn-lt"/>
                <a:cs typeface="+mn-lt"/>
              </a:rPr>
              <a:t>الْمُسَاوَاةُ</a:t>
            </a:r>
            <a:r>
              <a:rPr lang="en-US" sz="2000">
                <a:solidFill>
                  <a:srgbClr val="00B050"/>
                </a:solidFill>
                <a:ea typeface="+mn-lt"/>
                <a:cs typeface="+mn-lt"/>
              </a:rPr>
              <a:t> </a:t>
            </a:r>
            <a:r>
              <a:rPr lang="en-US" sz="2000" err="1">
                <a:solidFill>
                  <a:srgbClr val="00B050"/>
                </a:solidFill>
                <a:ea typeface="+mn-lt"/>
                <a:cs typeface="+mn-lt"/>
              </a:rPr>
              <a:t>تَطْبِيقَ</a:t>
            </a:r>
            <a:r>
              <a:rPr lang="en-US" sz="2000">
                <a:solidFill>
                  <a:srgbClr val="00B050"/>
                </a:solidFill>
                <a:ea typeface="+mn-lt"/>
                <a:cs typeface="+mn-lt"/>
              </a:rPr>
              <a:t> </a:t>
            </a:r>
            <a:r>
              <a:rPr lang="en-US" sz="2000" err="1">
                <a:solidFill>
                  <a:srgbClr val="00B050"/>
                </a:solidFill>
                <a:ea typeface="+mn-lt"/>
                <a:cs typeface="+mn-lt"/>
              </a:rPr>
              <a:t>حُقُوقِ</a:t>
            </a:r>
            <a:r>
              <a:rPr lang="en-US" sz="2000">
                <a:solidFill>
                  <a:srgbClr val="00B050"/>
                </a:solidFill>
                <a:ea typeface="+mn-lt"/>
                <a:cs typeface="+mn-lt"/>
              </a:rPr>
              <a:t> </a:t>
            </a:r>
            <a:r>
              <a:rPr lang="en-US" sz="2000" err="1">
                <a:solidFill>
                  <a:srgbClr val="00B050"/>
                </a:solidFill>
                <a:ea typeface="+mn-lt"/>
                <a:cs typeface="+mn-lt"/>
              </a:rPr>
              <a:t>الْإِنْسَانِ</a:t>
            </a:r>
            <a:r>
              <a:rPr lang="en-US" sz="2000">
                <a:solidFill>
                  <a:srgbClr val="00B050"/>
                </a:solidFill>
                <a:ea typeface="+mn-lt"/>
                <a:cs typeface="+mn-lt"/>
              </a:rPr>
              <a:t> </a:t>
            </a:r>
            <a:r>
              <a:rPr lang="en-US" sz="2000" err="1">
                <a:solidFill>
                  <a:srgbClr val="00B050"/>
                </a:solidFill>
                <a:ea typeface="+mn-lt"/>
                <a:cs typeface="+mn-lt"/>
              </a:rPr>
              <a:t>وَالْعَدَالَة</a:t>
            </a:r>
            <a:endParaRPr lang="en-US" sz="2000" err="1">
              <a:solidFill>
                <a:srgbClr val="00B050"/>
              </a:solidFill>
            </a:endParaRPr>
          </a:p>
          <a:p>
            <a:pPr algn="l"/>
            <a:endParaRPr lang="en-US"/>
          </a:p>
        </p:txBody>
      </p:sp>
      <p:sp>
        <p:nvSpPr>
          <p:cNvPr id="94" name="TextBox 93">
            <a:extLst>
              <a:ext uri="{FF2B5EF4-FFF2-40B4-BE49-F238E27FC236}">
                <a16:creationId xmlns:a16="http://schemas.microsoft.com/office/drawing/2014/main" id="{EECF8B86-3655-4BE4-A951-C42F4C6F7F95}"/>
              </a:ext>
            </a:extLst>
          </p:cNvPr>
          <p:cNvSpPr txBox="1"/>
          <p:nvPr/>
        </p:nvSpPr>
        <p:spPr>
          <a:xfrm>
            <a:off x="885646" y="4379343"/>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00B050"/>
                </a:solidFill>
              </a:rPr>
              <a:t>LOI #2: How social class can affect someone's life </a:t>
            </a:r>
          </a:p>
        </p:txBody>
      </p:sp>
      <p:sp>
        <p:nvSpPr>
          <p:cNvPr id="100" name="TextBox 99">
            <a:extLst>
              <a:ext uri="{FF2B5EF4-FFF2-40B4-BE49-F238E27FC236}">
                <a16:creationId xmlns:a16="http://schemas.microsoft.com/office/drawing/2014/main" id="{C62C2B35-89D3-420E-9B5A-474C9586503B}"/>
              </a:ext>
            </a:extLst>
          </p:cNvPr>
          <p:cNvSpPr txBox="1"/>
          <p:nvPr/>
        </p:nvSpPr>
        <p:spPr>
          <a:xfrm>
            <a:off x="8936966" y="4264324"/>
            <a:ext cx="27432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ar">
                <a:ea typeface="+mn-lt"/>
                <a:cs typeface="+mn-lt"/>
              </a:rPr>
              <a:t>تَ</a:t>
            </a:r>
            <a:r>
              <a:rPr lang="ar">
                <a:solidFill>
                  <a:srgbClr val="00B050"/>
                </a:solidFill>
                <a:ea typeface="+mn-lt"/>
                <a:cs typeface="+mn-lt"/>
              </a:rPr>
              <a:t>أْثِي</a:t>
            </a:r>
            <a:r>
              <a:rPr lang="ar" sz="2400">
                <a:solidFill>
                  <a:srgbClr val="00B050"/>
                </a:solidFill>
                <a:ea typeface="+mn-lt"/>
                <a:cs typeface="+mn-lt"/>
              </a:rPr>
              <a:t>رُ الطَّبَقَةِ الاجْتِمَاعِيَّةِ عَلَى حَيَاةِ الْأَشْخَاص</a:t>
            </a:r>
            <a:endParaRPr lang="en-US" sz="2400">
              <a:solidFill>
                <a:srgbClr val="00B050"/>
              </a:solidFill>
              <a:ea typeface="+mn-lt"/>
              <a:cs typeface="+mn-lt"/>
            </a:endParaRPr>
          </a:p>
        </p:txBody>
      </p:sp>
      <p:sp>
        <p:nvSpPr>
          <p:cNvPr id="101" name="TextBox 100">
            <a:extLst>
              <a:ext uri="{FF2B5EF4-FFF2-40B4-BE49-F238E27FC236}">
                <a16:creationId xmlns:a16="http://schemas.microsoft.com/office/drawing/2014/main" id="{54A0A447-D7A9-4448-B37E-066DAE30016C}"/>
              </a:ext>
            </a:extLst>
          </p:cNvPr>
          <p:cNvSpPr txBox="1"/>
          <p:nvPr/>
        </p:nvSpPr>
        <p:spPr>
          <a:xfrm>
            <a:off x="1029420" y="353682"/>
            <a:ext cx="494293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a:solidFill>
                  <a:schemeClr val="accent4">
                    <a:lumMod val="60000"/>
                    <a:lumOff val="40000"/>
                  </a:schemeClr>
                </a:solidFill>
              </a:rPr>
              <a:t>Central Idea and</a:t>
            </a:r>
          </a:p>
        </p:txBody>
      </p:sp>
      <p:sp>
        <p:nvSpPr>
          <p:cNvPr id="102" name="TextBox 101">
            <a:extLst>
              <a:ext uri="{FF2B5EF4-FFF2-40B4-BE49-F238E27FC236}">
                <a16:creationId xmlns:a16="http://schemas.microsoft.com/office/drawing/2014/main" id="{77174D4C-CAC9-4F7D-8925-5E312D2C6D93}"/>
              </a:ext>
            </a:extLst>
          </p:cNvPr>
          <p:cNvSpPr txBox="1"/>
          <p:nvPr/>
        </p:nvSpPr>
        <p:spPr>
          <a:xfrm>
            <a:off x="6721954" y="295276"/>
            <a:ext cx="547489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a:solidFill>
                  <a:schemeClr val="accent4">
                    <a:lumMod val="60000"/>
                    <a:lumOff val="40000"/>
                  </a:schemeClr>
                </a:solidFill>
              </a:rPr>
              <a:t>Lines of Inquiry</a:t>
            </a:r>
          </a:p>
        </p:txBody>
      </p:sp>
      <p:pic>
        <p:nvPicPr>
          <p:cNvPr id="2" name="Picture 4" descr="A picture containing text&#10;&#10;Description automatically generated">
            <a:extLst>
              <a:ext uri="{FF2B5EF4-FFF2-40B4-BE49-F238E27FC236}">
                <a16:creationId xmlns:a16="http://schemas.microsoft.com/office/drawing/2014/main" id="{EA64D2EC-A036-49FA-891D-5464F62481E1}"/>
              </a:ext>
            </a:extLst>
          </p:cNvPr>
          <p:cNvPicPr>
            <a:picLocks noChangeAspect="1"/>
          </p:cNvPicPr>
          <p:nvPr/>
        </p:nvPicPr>
        <p:blipFill>
          <a:blip r:embed="rId4"/>
          <a:stretch>
            <a:fillRect/>
          </a:stretch>
        </p:blipFill>
        <p:spPr>
          <a:xfrm>
            <a:off x="-237227" y="-402052"/>
            <a:ext cx="12534179" cy="8033015"/>
          </a:xfrm>
          <a:prstGeom prst="rect">
            <a:avLst/>
          </a:prstGeom>
        </p:spPr>
      </p:pic>
      <p:sp>
        <p:nvSpPr>
          <p:cNvPr id="3" name="TextBox 2">
            <a:extLst>
              <a:ext uri="{FF2B5EF4-FFF2-40B4-BE49-F238E27FC236}">
                <a16:creationId xmlns:a16="http://schemas.microsoft.com/office/drawing/2014/main" id="{FCB87E1B-5C7B-4E4A-951D-FAD9B38FA554}"/>
              </a:ext>
            </a:extLst>
          </p:cNvPr>
          <p:cNvSpPr txBox="1"/>
          <p:nvPr/>
        </p:nvSpPr>
        <p:spPr>
          <a:xfrm>
            <a:off x="152400" y="1777041"/>
            <a:ext cx="589183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accent6"/>
                </a:solidFill>
                <a:ea typeface="+mn-lt"/>
                <a:cs typeface="+mn-lt"/>
              </a:rPr>
              <a:t> </a:t>
            </a:r>
            <a:r>
              <a:rPr lang="en-US" sz="2400" b="1">
                <a:solidFill>
                  <a:schemeClr val="accent6">
                    <a:lumMod val="75000"/>
                  </a:schemeClr>
                </a:solidFill>
                <a:latin typeface="Lucida Handwriting"/>
                <a:ea typeface="+mn-lt"/>
                <a:cs typeface="+mn-lt"/>
              </a:rPr>
              <a:t>Equality requires human rights and justice</a:t>
            </a:r>
          </a:p>
          <a:p>
            <a:pPr algn="l"/>
            <a:endParaRPr lang="en-US" sz="2400">
              <a:solidFill>
                <a:schemeClr val="accent6">
                  <a:lumMod val="75000"/>
                </a:schemeClr>
              </a:solidFill>
              <a:latin typeface="Lucida Handwriting"/>
              <a:cs typeface="Calibri"/>
            </a:endParaRPr>
          </a:p>
        </p:txBody>
      </p:sp>
      <p:sp>
        <p:nvSpPr>
          <p:cNvPr id="4" name="TextBox 3">
            <a:extLst>
              <a:ext uri="{FF2B5EF4-FFF2-40B4-BE49-F238E27FC236}">
                <a16:creationId xmlns:a16="http://schemas.microsoft.com/office/drawing/2014/main" id="{684D737C-5442-48DA-A6CB-BE7D09503390}"/>
              </a:ext>
            </a:extLst>
          </p:cNvPr>
          <p:cNvSpPr txBox="1"/>
          <p:nvPr/>
        </p:nvSpPr>
        <p:spPr>
          <a:xfrm>
            <a:off x="224287" y="3013494"/>
            <a:ext cx="548927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2400" b="1">
                <a:solidFill>
                  <a:schemeClr val="accent6">
                    <a:lumMod val="75000"/>
                  </a:schemeClr>
                </a:solidFill>
                <a:latin typeface="Lucida Handwriting"/>
                <a:cs typeface="Calibri"/>
              </a:rPr>
              <a:t>LOI#1: The need for education for all human beings</a:t>
            </a:r>
          </a:p>
        </p:txBody>
      </p:sp>
      <p:sp>
        <p:nvSpPr>
          <p:cNvPr id="7" name="TextBox 6">
            <a:extLst>
              <a:ext uri="{FF2B5EF4-FFF2-40B4-BE49-F238E27FC236}">
                <a16:creationId xmlns:a16="http://schemas.microsoft.com/office/drawing/2014/main" id="{694C1C9C-8B44-4CC6-9770-6E47208D0DAC}"/>
              </a:ext>
            </a:extLst>
          </p:cNvPr>
          <p:cNvSpPr txBox="1"/>
          <p:nvPr/>
        </p:nvSpPr>
        <p:spPr>
          <a:xfrm>
            <a:off x="179359" y="5369583"/>
            <a:ext cx="385025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accent6">
                    <a:lumMod val="75000"/>
                  </a:schemeClr>
                </a:solidFill>
                <a:latin typeface="Lucida Handwriting"/>
                <a:cs typeface="Calibri"/>
              </a:rPr>
              <a:t>LOI #3 : Segregation</a:t>
            </a:r>
            <a:endParaRPr lang="en-US" sz="2400" b="1">
              <a:solidFill>
                <a:schemeClr val="accent6">
                  <a:lumMod val="75000"/>
                </a:schemeClr>
              </a:solidFill>
              <a:latin typeface="Edwardian Script ITC"/>
              <a:cs typeface="Calibri"/>
            </a:endParaRPr>
          </a:p>
        </p:txBody>
      </p:sp>
      <p:sp>
        <p:nvSpPr>
          <p:cNvPr id="8" name="TextBox 7">
            <a:extLst>
              <a:ext uri="{FF2B5EF4-FFF2-40B4-BE49-F238E27FC236}">
                <a16:creationId xmlns:a16="http://schemas.microsoft.com/office/drawing/2014/main" id="{FD9A6316-CB52-447B-99EA-898B037B4FBD}"/>
              </a:ext>
            </a:extLst>
          </p:cNvPr>
          <p:cNvSpPr txBox="1"/>
          <p:nvPr/>
        </p:nvSpPr>
        <p:spPr>
          <a:xfrm>
            <a:off x="181154" y="4106173"/>
            <a:ext cx="553240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BC770B"/>
                </a:solidFill>
                <a:latin typeface="Lucida Handwriting"/>
              </a:rPr>
              <a:t>LOI #2 : How social class can affect someone's life</a:t>
            </a:r>
          </a:p>
        </p:txBody>
      </p:sp>
      <p:sp>
        <p:nvSpPr>
          <p:cNvPr id="9" name="TextBox 8">
            <a:extLst>
              <a:ext uri="{FF2B5EF4-FFF2-40B4-BE49-F238E27FC236}">
                <a16:creationId xmlns:a16="http://schemas.microsoft.com/office/drawing/2014/main" id="{CD2BBC22-D676-4341-B259-A2704888EA38}"/>
              </a:ext>
            </a:extLst>
          </p:cNvPr>
          <p:cNvSpPr txBox="1"/>
          <p:nvPr/>
        </p:nvSpPr>
        <p:spPr>
          <a:xfrm>
            <a:off x="496557" y="223388"/>
            <a:ext cx="541738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solidFill>
                  <a:schemeClr val="accent6">
                    <a:lumMod val="75000"/>
                  </a:schemeClr>
                </a:solidFill>
                <a:latin typeface="Lucida Handwriting"/>
              </a:rPr>
              <a:t>Cental idea and </a:t>
            </a:r>
          </a:p>
        </p:txBody>
      </p:sp>
      <p:sp>
        <p:nvSpPr>
          <p:cNvPr id="5" name="TextBox 4">
            <a:extLst>
              <a:ext uri="{FF2B5EF4-FFF2-40B4-BE49-F238E27FC236}">
                <a16:creationId xmlns:a16="http://schemas.microsoft.com/office/drawing/2014/main" id="{810FD07E-448A-45A3-A216-F6A9E9906D45}"/>
              </a:ext>
            </a:extLst>
          </p:cNvPr>
          <p:cNvSpPr txBox="1"/>
          <p:nvPr/>
        </p:nvSpPr>
        <p:spPr>
          <a:xfrm>
            <a:off x="6737231" y="224286"/>
            <a:ext cx="721455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a:solidFill>
                  <a:schemeClr val="accent6">
                    <a:lumMod val="75000"/>
                  </a:schemeClr>
                </a:solidFill>
                <a:latin typeface="Lucida Handwriting"/>
                <a:cs typeface="Calibri"/>
              </a:rPr>
              <a:t>L</a:t>
            </a:r>
            <a:r>
              <a:rPr lang="en-US" sz="4000" b="1">
                <a:solidFill>
                  <a:schemeClr val="accent6">
                    <a:lumMod val="75000"/>
                  </a:schemeClr>
                </a:solidFill>
                <a:latin typeface="Lucida Handwriting"/>
                <a:cs typeface="Calibri"/>
              </a:rPr>
              <a:t>ines of Inquiry</a:t>
            </a:r>
          </a:p>
        </p:txBody>
      </p:sp>
      <p:sp>
        <p:nvSpPr>
          <p:cNvPr id="6" name="TextBox 5">
            <a:extLst>
              <a:ext uri="{FF2B5EF4-FFF2-40B4-BE49-F238E27FC236}">
                <a16:creationId xmlns:a16="http://schemas.microsoft.com/office/drawing/2014/main" id="{8CBC4ABB-A01E-4FB5-A56E-81526C4965B6}"/>
              </a:ext>
            </a:extLst>
          </p:cNvPr>
          <p:cNvSpPr txBox="1"/>
          <p:nvPr/>
        </p:nvSpPr>
        <p:spPr>
          <a:xfrm>
            <a:off x="6061495" y="1360099"/>
            <a:ext cx="952931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a:solidFill>
                <a:schemeClr val="accent6">
                  <a:lumMod val="75000"/>
                </a:schemeClr>
              </a:solidFill>
              <a:latin typeface="Arial"/>
              <a:cs typeface="Segoe UI"/>
            </a:endParaRPr>
          </a:p>
          <a:p>
            <a:r>
              <a:rPr lang="en-US" sz="2400">
                <a:solidFill>
                  <a:schemeClr val="accent6">
                    <a:lumMod val="75000"/>
                  </a:schemeClr>
                </a:solidFill>
                <a:latin typeface="Arial"/>
                <a:cs typeface="Segoe UI"/>
              </a:rPr>
              <a:t>تَتَطَلَّبُ الْمُسَاوَاةُ تَطْبِيقَ حُقُوقِ الْإِنْسَانِ وَالْعَدَالَة  </a:t>
            </a:r>
          </a:p>
        </p:txBody>
      </p:sp>
      <p:sp>
        <p:nvSpPr>
          <p:cNvPr id="10" name="TextBox 9">
            <a:extLst>
              <a:ext uri="{FF2B5EF4-FFF2-40B4-BE49-F238E27FC236}">
                <a16:creationId xmlns:a16="http://schemas.microsoft.com/office/drawing/2014/main" id="{2FFD5954-2DBD-4A3F-B0DD-8DEE96940551}"/>
              </a:ext>
            </a:extLst>
          </p:cNvPr>
          <p:cNvSpPr txBox="1"/>
          <p:nvPr/>
        </p:nvSpPr>
        <p:spPr>
          <a:xfrm>
            <a:off x="7297948" y="2610929"/>
            <a:ext cx="412342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a:solidFill>
                <a:schemeClr val="accent6">
                  <a:lumMod val="75000"/>
                </a:schemeClr>
              </a:solidFill>
              <a:cs typeface="Segoe UI"/>
            </a:endParaRPr>
          </a:p>
          <a:p>
            <a:r>
              <a:rPr lang="en-US" sz="2400">
                <a:solidFill>
                  <a:schemeClr val="accent6">
                    <a:lumMod val="75000"/>
                  </a:schemeClr>
                </a:solidFill>
                <a:latin typeface="Consolas"/>
                <a:cs typeface="Segoe UI"/>
              </a:rPr>
              <a:t>حَاجَةُ كُلِّ إِنْسَانٍ إِلَى التَّعْلِيم </a:t>
            </a:r>
          </a:p>
        </p:txBody>
      </p:sp>
      <p:sp>
        <p:nvSpPr>
          <p:cNvPr id="11" name="TextBox 10">
            <a:extLst>
              <a:ext uri="{FF2B5EF4-FFF2-40B4-BE49-F238E27FC236}">
                <a16:creationId xmlns:a16="http://schemas.microsoft.com/office/drawing/2014/main" id="{2863D87C-ED86-4079-8D33-42B04F70385B}"/>
              </a:ext>
            </a:extLst>
          </p:cNvPr>
          <p:cNvSpPr txBox="1"/>
          <p:nvPr/>
        </p:nvSpPr>
        <p:spPr>
          <a:xfrm>
            <a:off x="5702061" y="3703608"/>
            <a:ext cx="628002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a:solidFill>
                <a:schemeClr val="accent6">
                  <a:lumMod val="75000"/>
                </a:schemeClr>
              </a:solidFill>
              <a:latin typeface="Consolas"/>
              <a:cs typeface="Segoe UI"/>
            </a:endParaRPr>
          </a:p>
          <a:p>
            <a:pPr algn="r"/>
            <a:r>
              <a:rPr lang="en-US" sz="2400">
                <a:solidFill>
                  <a:schemeClr val="accent6">
                    <a:lumMod val="75000"/>
                  </a:schemeClr>
                </a:solidFill>
                <a:latin typeface="Consolas"/>
                <a:cs typeface="Segoe UI"/>
              </a:rPr>
              <a:t>تَأْثِيرُ الطَّبَقَةِ الاجْتِمَاعِيَّةِ عَلَى حَيَاةِ الْأَشْخَاص</a:t>
            </a:r>
            <a:r>
              <a:rPr lang="en-US">
                <a:solidFill>
                  <a:srgbClr val="E36C09"/>
                </a:solidFill>
                <a:latin typeface="Consolas"/>
                <a:cs typeface="Segoe UI"/>
              </a:rPr>
              <a:t> </a:t>
            </a:r>
          </a:p>
        </p:txBody>
      </p:sp>
      <p:sp>
        <p:nvSpPr>
          <p:cNvPr id="12" name="TextBox 11">
            <a:extLst>
              <a:ext uri="{FF2B5EF4-FFF2-40B4-BE49-F238E27FC236}">
                <a16:creationId xmlns:a16="http://schemas.microsoft.com/office/drawing/2014/main" id="{B1010E82-7EC1-4AAD-85C3-B63727154868}"/>
              </a:ext>
            </a:extLst>
          </p:cNvPr>
          <p:cNvSpPr txBox="1"/>
          <p:nvPr/>
        </p:nvSpPr>
        <p:spPr>
          <a:xfrm>
            <a:off x="8088701" y="4781909"/>
            <a:ext cx="27432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a:solidFill>
                <a:schemeClr val="accent6">
                  <a:lumMod val="75000"/>
                </a:schemeClr>
              </a:solidFill>
              <a:latin typeface="Consolas"/>
              <a:cs typeface="Segoe UI"/>
            </a:endParaRPr>
          </a:p>
          <a:p>
            <a:r>
              <a:rPr lang="en-US" sz="2400">
                <a:solidFill>
                  <a:schemeClr val="accent6">
                    <a:lumMod val="75000"/>
                  </a:schemeClr>
                </a:solidFill>
                <a:latin typeface="Consolas"/>
                <a:cs typeface="Segoe UI"/>
              </a:rPr>
              <a:t>التَّمْيِّيزُ الْعُنْصُرِيّ </a:t>
            </a:r>
          </a:p>
        </p:txBody>
      </p:sp>
    </p:spTree>
    <p:extLst>
      <p:ext uri="{BB962C8B-B14F-4D97-AF65-F5344CB8AC3E}">
        <p14:creationId xmlns:p14="http://schemas.microsoft.com/office/powerpoint/2010/main" val="4226448089"/>
      </p:ext>
    </p:extLst>
  </p:cSld>
  <p:clrMapOvr>
    <a:masterClrMapping/>
  </p:clrMapOvr>
  <mc:AlternateContent xmlns:mc="http://schemas.openxmlformats.org/markup-compatibility/2006">
    <mc:Choice xmlns:p15="http://schemas.microsoft.com/office/powerpoint/2012/main" Requires="p15">
      <p:transition spd="slow">
        <p15:prstTrans prst="pageCurlDoubl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4" descr="A picture containing text&#10;&#10;Description automatically generated">
            <a:extLst>
              <a:ext uri="{FF2B5EF4-FFF2-40B4-BE49-F238E27FC236}">
                <a16:creationId xmlns:a16="http://schemas.microsoft.com/office/drawing/2014/main" id="{12A93E05-109A-4291-BC40-D922BDF0125E}"/>
              </a:ext>
            </a:extLst>
          </p:cNvPr>
          <p:cNvPicPr>
            <a:picLocks noChangeAspect="1"/>
          </p:cNvPicPr>
          <p:nvPr/>
        </p:nvPicPr>
        <p:blipFill>
          <a:blip r:embed="rId3"/>
          <a:stretch>
            <a:fillRect/>
          </a:stretch>
        </p:blipFill>
        <p:spPr>
          <a:xfrm>
            <a:off x="-5750" y="1963"/>
            <a:ext cx="12534179" cy="8033015"/>
          </a:xfrm>
          <a:prstGeom prst="rect">
            <a:avLst/>
          </a:prstGeom>
        </p:spPr>
      </p:pic>
      <p:sp>
        <p:nvSpPr>
          <p:cNvPr id="7" name="TextBox 6">
            <a:extLst>
              <a:ext uri="{FF2B5EF4-FFF2-40B4-BE49-F238E27FC236}">
                <a16:creationId xmlns:a16="http://schemas.microsoft.com/office/drawing/2014/main" id="{09015B87-2B02-447E-9898-8E9DD91B99FE}"/>
              </a:ext>
            </a:extLst>
          </p:cNvPr>
          <p:cNvSpPr txBox="1"/>
          <p:nvPr/>
        </p:nvSpPr>
        <p:spPr>
          <a:xfrm>
            <a:off x="1633268" y="296174"/>
            <a:ext cx="369210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5400">
              <a:solidFill>
                <a:srgbClr val="FF9500"/>
              </a:solidFill>
              <a:cs typeface="Calibri"/>
            </a:endParaRPr>
          </a:p>
        </p:txBody>
      </p:sp>
      <p:sp>
        <p:nvSpPr>
          <p:cNvPr id="10" name="TextBox 9">
            <a:extLst>
              <a:ext uri="{FF2B5EF4-FFF2-40B4-BE49-F238E27FC236}">
                <a16:creationId xmlns:a16="http://schemas.microsoft.com/office/drawing/2014/main" id="{EB45CDC3-BE83-49E3-9B84-FE318E8C69A6}"/>
              </a:ext>
            </a:extLst>
          </p:cNvPr>
          <p:cNvSpPr txBox="1"/>
          <p:nvPr/>
        </p:nvSpPr>
        <p:spPr>
          <a:xfrm>
            <a:off x="1532626" y="396816"/>
            <a:ext cx="553240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000" b="1">
                <a:solidFill>
                  <a:schemeClr val="accent6">
                    <a:lumMod val="75000"/>
                  </a:schemeClr>
                </a:solidFill>
                <a:latin typeface="Lucida Handwriting"/>
                <a:cs typeface="Calibri"/>
              </a:rPr>
              <a:t>Education</a:t>
            </a:r>
          </a:p>
        </p:txBody>
      </p:sp>
      <p:sp>
        <p:nvSpPr>
          <p:cNvPr id="11" name="TextBox 10">
            <a:extLst>
              <a:ext uri="{FF2B5EF4-FFF2-40B4-BE49-F238E27FC236}">
                <a16:creationId xmlns:a16="http://schemas.microsoft.com/office/drawing/2014/main" id="{45E13A08-B72D-4F18-AB11-4CD432436727}"/>
              </a:ext>
            </a:extLst>
          </p:cNvPr>
          <p:cNvSpPr txBox="1"/>
          <p:nvPr/>
        </p:nvSpPr>
        <p:spPr>
          <a:xfrm>
            <a:off x="540589" y="2021457"/>
            <a:ext cx="586308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accent6">
                    <a:lumMod val="75000"/>
                  </a:schemeClr>
                </a:solidFill>
                <a:latin typeface="Lucida Handwriting"/>
              </a:rPr>
              <a:t>Education in different times and places</a:t>
            </a:r>
          </a:p>
        </p:txBody>
      </p:sp>
      <p:sp>
        <p:nvSpPr>
          <p:cNvPr id="12" name="TextBox 11">
            <a:extLst>
              <a:ext uri="{FF2B5EF4-FFF2-40B4-BE49-F238E27FC236}">
                <a16:creationId xmlns:a16="http://schemas.microsoft.com/office/drawing/2014/main" id="{5D828A86-E169-45F7-8E1C-26934E102F5B}"/>
              </a:ext>
            </a:extLst>
          </p:cNvPr>
          <p:cNvSpPr txBox="1"/>
          <p:nvPr/>
        </p:nvSpPr>
        <p:spPr>
          <a:xfrm>
            <a:off x="582823" y="4019010"/>
            <a:ext cx="569055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accent6">
                    <a:lumMod val="75000"/>
                  </a:schemeClr>
                </a:solidFill>
                <a:latin typeface="Lucida Handwriting"/>
              </a:rPr>
              <a:t>Education is important in many ways</a:t>
            </a:r>
          </a:p>
        </p:txBody>
      </p:sp>
      <p:pic>
        <p:nvPicPr>
          <p:cNvPr id="2" name="Picture 2" descr="A picture containing indoor&#10;&#10;Description automatically generated">
            <a:extLst>
              <a:ext uri="{FF2B5EF4-FFF2-40B4-BE49-F238E27FC236}">
                <a16:creationId xmlns:a16="http://schemas.microsoft.com/office/drawing/2014/main" id="{62801DFA-EC48-481D-B9CA-C86DAC3F024C}"/>
              </a:ext>
            </a:extLst>
          </p:cNvPr>
          <p:cNvPicPr>
            <a:picLocks noChangeAspect="1"/>
          </p:cNvPicPr>
          <p:nvPr/>
        </p:nvPicPr>
        <p:blipFill>
          <a:blip r:embed="rId4"/>
          <a:stretch>
            <a:fillRect/>
          </a:stretch>
        </p:blipFill>
        <p:spPr>
          <a:xfrm rot="-780000">
            <a:off x="6461811" y="462529"/>
            <a:ext cx="3608719" cy="3651851"/>
          </a:xfrm>
          <a:prstGeom prst="rect">
            <a:avLst/>
          </a:prstGeom>
        </p:spPr>
      </p:pic>
      <p:sp>
        <p:nvSpPr>
          <p:cNvPr id="3" name="TextBox 2">
            <a:extLst>
              <a:ext uri="{FF2B5EF4-FFF2-40B4-BE49-F238E27FC236}">
                <a16:creationId xmlns:a16="http://schemas.microsoft.com/office/drawing/2014/main" id="{B8E00AFB-1431-4273-9B9E-C0F82779A3E1}"/>
              </a:ext>
            </a:extLst>
          </p:cNvPr>
          <p:cNvSpPr txBox="1"/>
          <p:nvPr/>
        </p:nvSpPr>
        <p:spPr>
          <a:xfrm>
            <a:off x="4580626" y="3833004"/>
            <a:ext cx="239814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a:p>
            <a:endParaRPr lang="en-US"/>
          </a:p>
        </p:txBody>
      </p:sp>
      <p:pic>
        <p:nvPicPr>
          <p:cNvPr id="4" name="Picture 4" descr="Diagram&#10;&#10;Description automatically generated">
            <a:extLst>
              <a:ext uri="{FF2B5EF4-FFF2-40B4-BE49-F238E27FC236}">
                <a16:creationId xmlns:a16="http://schemas.microsoft.com/office/drawing/2014/main" id="{8284B96E-970F-451E-A283-5A2D2683FEF9}"/>
              </a:ext>
            </a:extLst>
          </p:cNvPr>
          <p:cNvPicPr>
            <a:picLocks noChangeAspect="1"/>
          </p:cNvPicPr>
          <p:nvPr/>
        </p:nvPicPr>
        <p:blipFill>
          <a:blip r:embed="rId5"/>
          <a:stretch>
            <a:fillRect/>
          </a:stretch>
        </p:blipFill>
        <p:spPr>
          <a:xfrm rot="840000">
            <a:off x="8311464" y="3496103"/>
            <a:ext cx="3439064" cy="3053212"/>
          </a:xfrm>
          <a:prstGeom prst="rect">
            <a:avLst/>
          </a:prstGeom>
        </p:spPr>
      </p:pic>
    </p:spTree>
    <p:extLst>
      <p:ext uri="{BB962C8B-B14F-4D97-AF65-F5344CB8AC3E}">
        <p14:creationId xmlns:p14="http://schemas.microsoft.com/office/powerpoint/2010/main" val="12166554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http://schemas.microsoft.com/office/powerpoint/2012/main" Requires="p15">
      <p:transition spd="slow">
        <p15:prstTrans prst="pageCurlDoubl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1CD0F5-E659-4C21-A2ED-140F7D4E4B04}"/>
              </a:ext>
            </a:extLst>
          </p:cNvPr>
          <p:cNvSpPr>
            <a:spLocks noGrp="1"/>
          </p:cNvSpPr>
          <p:nvPr>
            <p:ph idx="1"/>
          </p:nvPr>
        </p:nvSpPr>
        <p:spPr/>
        <p:txBody>
          <a:bodyPr>
            <a:normAutofit/>
          </a:bodyPr>
          <a:lstStyle/>
          <a:p>
            <a:endParaRPr lang="ar">
              <a:solidFill>
                <a:srgbClr val="FFFFFF"/>
              </a:solidFill>
              <a:ea typeface="+mn-lt"/>
              <a:cs typeface="+mn-lt"/>
            </a:endParaRPr>
          </a:p>
          <a:p>
            <a:pPr>
              <a:buSzPct val="114999"/>
            </a:pPr>
            <a:endParaRPr lang="en-US">
              <a:solidFill>
                <a:srgbClr val="FFFFFF"/>
              </a:solidFill>
              <a:ea typeface="+mn-lt"/>
              <a:cs typeface="+mn-lt"/>
            </a:endParaRPr>
          </a:p>
          <a:p>
            <a:pPr>
              <a:buSzPct val="114999"/>
            </a:pPr>
            <a:endParaRPr lang="en-US">
              <a:solidFill>
                <a:srgbClr val="FFFFFF"/>
              </a:solidFill>
            </a:endParaRPr>
          </a:p>
        </p:txBody>
      </p:sp>
      <p:sp>
        <p:nvSpPr>
          <p:cNvPr id="5" name="TextBox 4">
            <a:extLst>
              <a:ext uri="{FF2B5EF4-FFF2-40B4-BE49-F238E27FC236}">
                <a16:creationId xmlns:a16="http://schemas.microsoft.com/office/drawing/2014/main" id="{89443F33-D13D-46EB-90A0-3360FC4D5620}"/>
              </a:ext>
            </a:extLst>
          </p:cNvPr>
          <p:cNvSpPr txBox="1"/>
          <p:nvPr/>
        </p:nvSpPr>
        <p:spPr>
          <a:xfrm>
            <a:off x="4867275" y="334327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7" name="Picture 4" descr="A picture containing text&#10;&#10;Description automatically generated">
            <a:extLst>
              <a:ext uri="{FF2B5EF4-FFF2-40B4-BE49-F238E27FC236}">
                <a16:creationId xmlns:a16="http://schemas.microsoft.com/office/drawing/2014/main" id="{26E1224C-A9D3-4A55-90A6-8E152E0524BC}"/>
              </a:ext>
            </a:extLst>
          </p:cNvPr>
          <p:cNvPicPr>
            <a:picLocks noChangeAspect="1"/>
          </p:cNvPicPr>
          <p:nvPr/>
        </p:nvPicPr>
        <p:blipFill>
          <a:blip r:embed="rId3"/>
          <a:stretch>
            <a:fillRect/>
          </a:stretch>
        </p:blipFill>
        <p:spPr>
          <a:xfrm>
            <a:off x="-163901" y="-98678"/>
            <a:ext cx="12534179" cy="8033015"/>
          </a:xfrm>
          <a:prstGeom prst="rect">
            <a:avLst/>
          </a:prstGeom>
        </p:spPr>
      </p:pic>
      <p:sp>
        <p:nvSpPr>
          <p:cNvPr id="13" name="TextBox 12">
            <a:extLst>
              <a:ext uri="{FF2B5EF4-FFF2-40B4-BE49-F238E27FC236}">
                <a16:creationId xmlns:a16="http://schemas.microsoft.com/office/drawing/2014/main" id="{D1E89077-9637-41AD-A8AA-E79F41840036}"/>
              </a:ext>
            </a:extLst>
          </p:cNvPr>
          <p:cNvSpPr txBox="1"/>
          <p:nvPr/>
        </p:nvSpPr>
        <p:spPr>
          <a:xfrm>
            <a:off x="1331343" y="253042"/>
            <a:ext cx="590621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solidFill>
                  <a:schemeClr val="accent6">
                    <a:lumMod val="75000"/>
                  </a:schemeClr>
                </a:solidFill>
                <a:latin typeface="Lucida Handwriting"/>
              </a:rPr>
              <a:t>Social Class</a:t>
            </a:r>
          </a:p>
        </p:txBody>
      </p:sp>
      <p:sp>
        <p:nvSpPr>
          <p:cNvPr id="14" name="TextBox 13">
            <a:extLst>
              <a:ext uri="{FF2B5EF4-FFF2-40B4-BE49-F238E27FC236}">
                <a16:creationId xmlns:a16="http://schemas.microsoft.com/office/drawing/2014/main" id="{CE8E276D-3BBC-4D3B-8C1F-3399698E8D3B}"/>
              </a:ext>
            </a:extLst>
          </p:cNvPr>
          <p:cNvSpPr txBox="1"/>
          <p:nvPr/>
        </p:nvSpPr>
        <p:spPr>
          <a:xfrm>
            <a:off x="324928" y="3243531"/>
            <a:ext cx="436784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accent6">
                    <a:lumMod val="75000"/>
                  </a:schemeClr>
                </a:solidFill>
                <a:latin typeface="Lucida Handwriting"/>
              </a:rPr>
              <a:t>The caste system</a:t>
            </a:r>
          </a:p>
        </p:txBody>
      </p:sp>
      <p:sp>
        <p:nvSpPr>
          <p:cNvPr id="15" name="TextBox 14">
            <a:extLst>
              <a:ext uri="{FF2B5EF4-FFF2-40B4-BE49-F238E27FC236}">
                <a16:creationId xmlns:a16="http://schemas.microsoft.com/office/drawing/2014/main" id="{043D5FF1-3720-4572-8B3D-9860BDE720F3}"/>
              </a:ext>
            </a:extLst>
          </p:cNvPr>
          <p:cNvSpPr txBox="1"/>
          <p:nvPr/>
        </p:nvSpPr>
        <p:spPr>
          <a:xfrm>
            <a:off x="80513" y="4968815"/>
            <a:ext cx="638066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solidFill>
                  <a:schemeClr val="accent6">
                    <a:lumMod val="75000"/>
                  </a:schemeClr>
                </a:solidFill>
                <a:latin typeface="Lucida Handwriting"/>
              </a:rPr>
              <a:t>C</a:t>
            </a:r>
            <a:r>
              <a:rPr lang="en-US" sz="2400" b="1">
                <a:solidFill>
                  <a:schemeClr val="accent6">
                    <a:lumMod val="75000"/>
                  </a:schemeClr>
                </a:solidFill>
                <a:latin typeface="Lucida Handwriting"/>
              </a:rPr>
              <a:t>hanging your social class</a:t>
            </a:r>
            <a:r>
              <a:rPr lang="en-US" sz="2400" b="1">
                <a:solidFill>
                  <a:schemeClr val="accent6">
                    <a:lumMod val="75000"/>
                  </a:schemeClr>
                </a:solidFill>
              </a:rPr>
              <a:t> </a:t>
            </a:r>
            <a:r>
              <a:rPr lang="en-US" sz="2400"/>
              <a:t> </a:t>
            </a:r>
          </a:p>
        </p:txBody>
      </p:sp>
      <p:sp>
        <p:nvSpPr>
          <p:cNvPr id="16" name="TextBox 15">
            <a:extLst>
              <a:ext uri="{FF2B5EF4-FFF2-40B4-BE49-F238E27FC236}">
                <a16:creationId xmlns:a16="http://schemas.microsoft.com/office/drawing/2014/main" id="{7B423547-1BB7-40C7-B6FE-009CFEA09D27}"/>
              </a:ext>
            </a:extLst>
          </p:cNvPr>
          <p:cNvSpPr txBox="1"/>
          <p:nvPr/>
        </p:nvSpPr>
        <p:spPr>
          <a:xfrm>
            <a:off x="324929" y="1489495"/>
            <a:ext cx="436784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accent6">
                    <a:lumMod val="75000"/>
                  </a:schemeClr>
                </a:solidFill>
                <a:latin typeface="Lucida Handwriting"/>
              </a:rPr>
              <a:t>The three main classes</a:t>
            </a:r>
          </a:p>
        </p:txBody>
      </p:sp>
      <p:pic>
        <p:nvPicPr>
          <p:cNvPr id="2" name="Picture 3" descr="A picture containing text, toy&#10;&#10;Description automatically generated">
            <a:extLst>
              <a:ext uri="{FF2B5EF4-FFF2-40B4-BE49-F238E27FC236}">
                <a16:creationId xmlns:a16="http://schemas.microsoft.com/office/drawing/2014/main" id="{B13DA0C7-8230-4209-BEDC-7A6843799183}"/>
              </a:ext>
            </a:extLst>
          </p:cNvPr>
          <p:cNvPicPr>
            <a:picLocks noChangeAspect="1"/>
          </p:cNvPicPr>
          <p:nvPr/>
        </p:nvPicPr>
        <p:blipFill>
          <a:blip r:embed="rId4"/>
          <a:stretch>
            <a:fillRect/>
          </a:stretch>
        </p:blipFill>
        <p:spPr>
          <a:xfrm>
            <a:off x="6310656" y="178727"/>
            <a:ext cx="4396595" cy="3089058"/>
          </a:xfrm>
          <a:prstGeom prst="rect">
            <a:avLst/>
          </a:prstGeom>
        </p:spPr>
      </p:pic>
      <p:pic>
        <p:nvPicPr>
          <p:cNvPr id="4" name="Picture 5" descr="A picture containing icon&#10;&#10;Description automatically generated">
            <a:extLst>
              <a:ext uri="{FF2B5EF4-FFF2-40B4-BE49-F238E27FC236}">
                <a16:creationId xmlns:a16="http://schemas.microsoft.com/office/drawing/2014/main" id="{BA639143-10F0-48B4-9816-251C21DDFDDE}"/>
              </a:ext>
            </a:extLst>
          </p:cNvPr>
          <p:cNvPicPr>
            <a:picLocks noChangeAspect="1"/>
          </p:cNvPicPr>
          <p:nvPr/>
        </p:nvPicPr>
        <p:blipFill>
          <a:blip r:embed="rId5"/>
          <a:stretch>
            <a:fillRect/>
          </a:stretch>
        </p:blipFill>
        <p:spPr>
          <a:xfrm>
            <a:off x="6305910" y="3260241"/>
            <a:ext cx="4410973" cy="3658687"/>
          </a:xfrm>
          <a:prstGeom prst="rect">
            <a:avLst/>
          </a:prstGeom>
        </p:spPr>
      </p:pic>
      <p:sp>
        <p:nvSpPr>
          <p:cNvPr id="6" name="TextBox 5">
            <a:extLst>
              <a:ext uri="{FF2B5EF4-FFF2-40B4-BE49-F238E27FC236}">
                <a16:creationId xmlns:a16="http://schemas.microsoft.com/office/drawing/2014/main" id="{4A519247-66DA-4073-98A8-505EAE2AF5F8}"/>
              </a:ext>
            </a:extLst>
          </p:cNvPr>
          <p:cNvSpPr txBox="1"/>
          <p:nvPr/>
        </p:nvSpPr>
        <p:spPr>
          <a:xfrm>
            <a:off x="5371382" y="4436852"/>
            <a:ext cx="244127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a:p>
            <a:endParaRPr lang="en-US"/>
          </a:p>
        </p:txBody>
      </p:sp>
    </p:spTree>
    <p:extLst>
      <p:ext uri="{BB962C8B-B14F-4D97-AF65-F5344CB8AC3E}">
        <p14:creationId xmlns:p14="http://schemas.microsoft.com/office/powerpoint/2010/main" val="16906719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http://schemas.microsoft.com/office/powerpoint/2012/main" Requires="p15">
      <p:transition spd="slow">
        <p15:prstTrans prst="pageCurlDoubl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10" name="Picture 4" descr="A picture containing text&#10;&#10;Description automatically generated">
            <a:extLst>
              <a:ext uri="{FF2B5EF4-FFF2-40B4-BE49-F238E27FC236}">
                <a16:creationId xmlns:a16="http://schemas.microsoft.com/office/drawing/2014/main" id="{157AD759-9D64-4A75-98B9-F54AD51E1EC5}"/>
              </a:ext>
            </a:extLst>
          </p:cNvPr>
          <p:cNvPicPr>
            <a:picLocks noChangeAspect="1"/>
          </p:cNvPicPr>
          <p:nvPr/>
        </p:nvPicPr>
        <p:blipFill>
          <a:blip r:embed="rId4"/>
          <a:stretch>
            <a:fillRect/>
          </a:stretch>
        </p:blipFill>
        <p:spPr>
          <a:xfrm>
            <a:off x="-163901" y="-98678"/>
            <a:ext cx="12534179" cy="8033015"/>
          </a:xfrm>
          <a:prstGeom prst="rect">
            <a:avLst/>
          </a:prstGeom>
        </p:spPr>
      </p:pic>
      <p:sp>
        <p:nvSpPr>
          <p:cNvPr id="11" name="TextBox 10">
            <a:extLst>
              <a:ext uri="{FF2B5EF4-FFF2-40B4-BE49-F238E27FC236}">
                <a16:creationId xmlns:a16="http://schemas.microsoft.com/office/drawing/2014/main" id="{E48ED8E2-8D97-488F-987B-67A65DAC9568}"/>
              </a:ext>
            </a:extLst>
          </p:cNvPr>
          <p:cNvSpPr txBox="1"/>
          <p:nvPr/>
        </p:nvSpPr>
        <p:spPr>
          <a:xfrm>
            <a:off x="1173192" y="324928"/>
            <a:ext cx="610750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000" b="1">
                <a:solidFill>
                  <a:schemeClr val="accent6">
                    <a:lumMod val="75000"/>
                  </a:schemeClr>
                </a:solidFill>
                <a:latin typeface="Lucida Handwriting"/>
              </a:rPr>
              <a:t>Segregation</a:t>
            </a:r>
          </a:p>
        </p:txBody>
      </p:sp>
      <p:sp>
        <p:nvSpPr>
          <p:cNvPr id="12" name="TextBox 11">
            <a:extLst>
              <a:ext uri="{FF2B5EF4-FFF2-40B4-BE49-F238E27FC236}">
                <a16:creationId xmlns:a16="http://schemas.microsoft.com/office/drawing/2014/main" id="{0B2F6858-EF32-453D-A06B-0E3900E00262}"/>
              </a:ext>
            </a:extLst>
          </p:cNvPr>
          <p:cNvSpPr txBox="1"/>
          <p:nvPr/>
        </p:nvSpPr>
        <p:spPr>
          <a:xfrm>
            <a:off x="352784" y="2078068"/>
            <a:ext cx="597810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accent6">
                    <a:lumMod val="75000"/>
                  </a:schemeClr>
                </a:solidFill>
                <a:latin typeface="Lucida Handwriting"/>
                <a:cs typeface="Calibri"/>
              </a:rPr>
              <a:t>Was a legal and public system</a:t>
            </a:r>
          </a:p>
        </p:txBody>
      </p:sp>
      <p:sp>
        <p:nvSpPr>
          <p:cNvPr id="13" name="TextBox 12">
            <a:extLst>
              <a:ext uri="{FF2B5EF4-FFF2-40B4-BE49-F238E27FC236}">
                <a16:creationId xmlns:a16="http://schemas.microsoft.com/office/drawing/2014/main" id="{56753934-1159-4CC8-8546-8A57C7F5F7AB}"/>
              </a:ext>
            </a:extLst>
          </p:cNvPr>
          <p:cNvSpPr txBox="1"/>
          <p:nvPr/>
        </p:nvSpPr>
        <p:spPr>
          <a:xfrm>
            <a:off x="351886" y="3687433"/>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a:solidFill>
                  <a:schemeClr val="accent6">
                    <a:lumMod val="75000"/>
                  </a:schemeClr>
                </a:solidFill>
                <a:latin typeface="Lucida Handwriting"/>
              </a:rPr>
              <a:t>Apartheid</a:t>
            </a:r>
          </a:p>
        </p:txBody>
      </p:sp>
      <p:sp>
        <p:nvSpPr>
          <p:cNvPr id="14" name="TextBox 13">
            <a:extLst>
              <a:ext uri="{FF2B5EF4-FFF2-40B4-BE49-F238E27FC236}">
                <a16:creationId xmlns:a16="http://schemas.microsoft.com/office/drawing/2014/main" id="{80C49A8C-C49E-4E3A-B9F9-460693407F54}"/>
              </a:ext>
            </a:extLst>
          </p:cNvPr>
          <p:cNvSpPr txBox="1"/>
          <p:nvPr/>
        </p:nvSpPr>
        <p:spPr>
          <a:xfrm>
            <a:off x="350987" y="5138647"/>
            <a:ext cx="443972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accent6">
                    <a:lumMod val="75000"/>
                  </a:schemeClr>
                </a:solidFill>
                <a:latin typeface="Lucida Handwriting"/>
              </a:rPr>
              <a:t>Religious Segregation</a:t>
            </a:r>
          </a:p>
        </p:txBody>
      </p:sp>
      <p:pic>
        <p:nvPicPr>
          <p:cNvPr id="2" name="Picture 2" descr="A picture containing text, person, old, older&#10;&#10;Description automatically generated">
            <a:extLst>
              <a:ext uri="{FF2B5EF4-FFF2-40B4-BE49-F238E27FC236}">
                <a16:creationId xmlns:a16="http://schemas.microsoft.com/office/drawing/2014/main" id="{5077FC9D-0508-44E3-BBAF-792F112DE62D}"/>
              </a:ext>
            </a:extLst>
          </p:cNvPr>
          <p:cNvPicPr>
            <a:picLocks noChangeAspect="1"/>
          </p:cNvPicPr>
          <p:nvPr/>
        </p:nvPicPr>
        <p:blipFill>
          <a:blip r:embed="rId5"/>
          <a:stretch>
            <a:fillRect/>
          </a:stretch>
        </p:blipFill>
        <p:spPr>
          <a:xfrm rot="540000">
            <a:off x="6942697" y="3788694"/>
            <a:ext cx="4712897" cy="3168751"/>
          </a:xfrm>
          <a:prstGeom prst="rect">
            <a:avLst/>
          </a:prstGeom>
        </p:spPr>
      </p:pic>
      <p:pic>
        <p:nvPicPr>
          <p:cNvPr id="3" name="Picture 3" descr="A picture containing text, outdoor, building, sign&#10;&#10;Description automatically generated">
            <a:extLst>
              <a:ext uri="{FF2B5EF4-FFF2-40B4-BE49-F238E27FC236}">
                <a16:creationId xmlns:a16="http://schemas.microsoft.com/office/drawing/2014/main" id="{F6B3E991-B210-4B78-8FA4-4F3D324A4418}"/>
              </a:ext>
            </a:extLst>
          </p:cNvPr>
          <p:cNvPicPr>
            <a:picLocks noChangeAspect="1"/>
          </p:cNvPicPr>
          <p:nvPr/>
        </p:nvPicPr>
        <p:blipFill>
          <a:blip r:embed="rId6"/>
          <a:stretch>
            <a:fillRect/>
          </a:stretch>
        </p:blipFill>
        <p:spPr>
          <a:xfrm rot="20760000">
            <a:off x="6731395" y="-15010"/>
            <a:ext cx="3342363" cy="3460630"/>
          </a:xfrm>
          <a:prstGeom prst="rect">
            <a:avLst/>
          </a:prstGeom>
        </p:spPr>
      </p:pic>
    </p:spTree>
    <p:extLst>
      <p:ext uri="{BB962C8B-B14F-4D97-AF65-F5344CB8AC3E}">
        <p14:creationId xmlns:p14="http://schemas.microsoft.com/office/powerpoint/2010/main" val="2678523552"/>
      </p:ext>
    </p:extLst>
  </p:cSld>
  <p:clrMapOvr>
    <a:masterClrMapping/>
  </p:clrMapOvr>
  <mc:AlternateContent xmlns:mc="http://schemas.openxmlformats.org/markup-compatibility/2006">
    <mc:Choice xmlns:p15="http://schemas.microsoft.com/office/powerpoint/2012/main" Requires="p15">
      <p:transition spd="slow">
        <p15:prstTrans prst="pageCurlDoubl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2" name="Picture 4" descr="A picture containing text&#10;&#10;Description automatically generated">
            <a:extLst>
              <a:ext uri="{FF2B5EF4-FFF2-40B4-BE49-F238E27FC236}">
                <a16:creationId xmlns:a16="http://schemas.microsoft.com/office/drawing/2014/main" id="{6F96F7F0-EE5E-48A8-80A4-79185352C0FA}"/>
              </a:ext>
            </a:extLst>
          </p:cNvPr>
          <p:cNvPicPr>
            <a:picLocks noChangeAspect="1"/>
          </p:cNvPicPr>
          <p:nvPr/>
        </p:nvPicPr>
        <p:blipFill>
          <a:blip r:embed="rId4"/>
          <a:stretch>
            <a:fillRect/>
          </a:stretch>
        </p:blipFill>
        <p:spPr>
          <a:xfrm>
            <a:off x="-163901" y="-141810"/>
            <a:ext cx="12534179" cy="8033015"/>
          </a:xfrm>
          <a:prstGeom prst="rect">
            <a:avLst/>
          </a:prstGeom>
        </p:spPr>
      </p:pic>
      <p:sp>
        <p:nvSpPr>
          <p:cNvPr id="3" name="TextBox 2">
            <a:extLst>
              <a:ext uri="{FF2B5EF4-FFF2-40B4-BE49-F238E27FC236}">
                <a16:creationId xmlns:a16="http://schemas.microsoft.com/office/drawing/2014/main" id="{10A3BBDA-E336-4681-81F8-1156DA3AC47D}"/>
              </a:ext>
            </a:extLst>
          </p:cNvPr>
          <p:cNvSpPr txBox="1"/>
          <p:nvPr/>
        </p:nvSpPr>
        <p:spPr>
          <a:xfrm>
            <a:off x="468703" y="181154"/>
            <a:ext cx="954368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solidFill>
                  <a:schemeClr val="accent6">
                    <a:lumMod val="75000"/>
                  </a:schemeClr>
                </a:solidFill>
                <a:latin typeface="Lucida Handwriting"/>
              </a:rPr>
              <a:t>Islamic perspective</a:t>
            </a:r>
          </a:p>
        </p:txBody>
      </p:sp>
      <p:sp>
        <p:nvSpPr>
          <p:cNvPr id="5" name="TextBox 4">
            <a:extLst>
              <a:ext uri="{FF2B5EF4-FFF2-40B4-BE49-F238E27FC236}">
                <a16:creationId xmlns:a16="http://schemas.microsoft.com/office/drawing/2014/main" id="{6CD671D3-7BC3-4346-8B07-AA16AC9D81DA}"/>
              </a:ext>
            </a:extLst>
          </p:cNvPr>
          <p:cNvSpPr txBox="1"/>
          <p:nvPr/>
        </p:nvSpPr>
        <p:spPr>
          <a:xfrm>
            <a:off x="7599871" y="324928"/>
            <a:ext cx="481353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solidFill>
                  <a:schemeClr val="accent6">
                    <a:lumMod val="75000"/>
                  </a:schemeClr>
                </a:solidFill>
                <a:latin typeface="Lucida Handwriting"/>
              </a:rPr>
              <a:t>The Ayahs</a:t>
            </a:r>
          </a:p>
        </p:txBody>
      </p:sp>
      <p:sp>
        <p:nvSpPr>
          <p:cNvPr id="6" name="TextBox 5">
            <a:extLst>
              <a:ext uri="{FF2B5EF4-FFF2-40B4-BE49-F238E27FC236}">
                <a16:creationId xmlns:a16="http://schemas.microsoft.com/office/drawing/2014/main" id="{362402BE-B8AA-45D8-93E9-1543707E6646}"/>
              </a:ext>
            </a:extLst>
          </p:cNvPr>
          <p:cNvSpPr txBox="1"/>
          <p:nvPr/>
        </p:nvSpPr>
        <p:spPr>
          <a:xfrm rot="10800000" flipV="1">
            <a:off x="253041" y="2539330"/>
            <a:ext cx="530237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buChar char="•"/>
            </a:pPr>
            <a:endParaRPr lang="en-US" sz="2400" b="1">
              <a:solidFill>
                <a:schemeClr val="accent6">
                  <a:lumMod val="75000"/>
                </a:schemeClr>
              </a:solidFill>
              <a:latin typeface="Lucida Handwriting"/>
              <a:cs typeface="Arial"/>
            </a:endParaRPr>
          </a:p>
          <a:p>
            <a:pPr algn="ctr"/>
            <a:r>
              <a:rPr lang="en-US" sz="2400" b="1">
                <a:solidFill>
                  <a:schemeClr val="accent6">
                    <a:lumMod val="75000"/>
                  </a:schemeClr>
                </a:solidFill>
                <a:latin typeface="Lucida Handwriting"/>
                <a:cs typeface="Arial"/>
              </a:rPr>
              <a:t>There is no gender, race, or culture superior to the other​</a:t>
            </a:r>
          </a:p>
        </p:txBody>
      </p:sp>
      <p:sp>
        <p:nvSpPr>
          <p:cNvPr id="7" name="TextBox 6">
            <a:extLst>
              <a:ext uri="{FF2B5EF4-FFF2-40B4-BE49-F238E27FC236}">
                <a16:creationId xmlns:a16="http://schemas.microsoft.com/office/drawing/2014/main" id="{5BB173AA-26B2-4116-879E-C553BCDC606B}"/>
              </a:ext>
            </a:extLst>
          </p:cNvPr>
          <p:cNvSpPr txBox="1"/>
          <p:nvPr/>
        </p:nvSpPr>
        <p:spPr>
          <a:xfrm>
            <a:off x="583720" y="1575759"/>
            <a:ext cx="615063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BC770B"/>
                </a:solidFill>
                <a:latin typeface="Lucida Handwriting"/>
              </a:rPr>
              <a:t> Everyone should be treated equally</a:t>
            </a:r>
            <a:endParaRPr lang="en-US" sz="2400"/>
          </a:p>
        </p:txBody>
      </p:sp>
      <p:sp>
        <p:nvSpPr>
          <p:cNvPr id="16" name="TextBox 15">
            <a:extLst>
              <a:ext uri="{FF2B5EF4-FFF2-40B4-BE49-F238E27FC236}">
                <a16:creationId xmlns:a16="http://schemas.microsoft.com/office/drawing/2014/main" id="{6B60B3E6-FC4F-4069-9645-4968491A9D3E}"/>
              </a:ext>
            </a:extLst>
          </p:cNvPr>
          <p:cNvSpPr txBox="1"/>
          <p:nvPr/>
        </p:nvSpPr>
        <p:spPr>
          <a:xfrm>
            <a:off x="339306" y="4753155"/>
            <a:ext cx="603561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accent6">
                    <a:lumMod val="75000"/>
                  </a:schemeClr>
                </a:solidFill>
                <a:latin typeface="Lucida Handwriting"/>
              </a:rPr>
              <a:t>In Islam your wealth does not define who you are </a:t>
            </a:r>
          </a:p>
        </p:txBody>
      </p:sp>
      <p:sp>
        <p:nvSpPr>
          <p:cNvPr id="4" name="TextBox 3">
            <a:extLst>
              <a:ext uri="{FF2B5EF4-FFF2-40B4-BE49-F238E27FC236}">
                <a16:creationId xmlns:a16="http://schemas.microsoft.com/office/drawing/2014/main" id="{211C85EC-A77C-4448-8F2F-3E9052E0D6BE}"/>
              </a:ext>
            </a:extLst>
          </p:cNvPr>
          <p:cNvSpPr txBox="1"/>
          <p:nvPr/>
        </p:nvSpPr>
        <p:spPr>
          <a:xfrm>
            <a:off x="7254815" y="4106174"/>
            <a:ext cx="3864633"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accent6">
                    <a:lumMod val="75000"/>
                  </a:schemeClr>
                </a:solidFill>
                <a:latin typeface="Lucida Handwriting"/>
              </a:rPr>
              <a:t>He who created life and death to test you as to which of you is best indeed</a:t>
            </a:r>
          </a:p>
        </p:txBody>
      </p:sp>
      <p:pic>
        <p:nvPicPr>
          <p:cNvPr id="9" name="Picture 9" descr="A picture containing text&#10;&#10;Description automatically generated">
            <a:extLst>
              <a:ext uri="{FF2B5EF4-FFF2-40B4-BE49-F238E27FC236}">
                <a16:creationId xmlns:a16="http://schemas.microsoft.com/office/drawing/2014/main" id="{F4005CEC-FB1F-492C-BF7A-EFA4CF145F42}"/>
              </a:ext>
            </a:extLst>
          </p:cNvPr>
          <p:cNvPicPr>
            <a:picLocks noChangeAspect="1"/>
          </p:cNvPicPr>
          <p:nvPr/>
        </p:nvPicPr>
        <p:blipFill>
          <a:blip r:embed="rId5"/>
          <a:stretch>
            <a:fillRect/>
          </a:stretch>
        </p:blipFill>
        <p:spPr>
          <a:xfrm>
            <a:off x="5328249" y="2275169"/>
            <a:ext cx="6251275" cy="1214982"/>
          </a:xfrm>
          <a:prstGeom prst="rect">
            <a:avLst/>
          </a:prstGeom>
        </p:spPr>
      </p:pic>
      <p:sp>
        <p:nvSpPr>
          <p:cNvPr id="10" name="TextBox 9">
            <a:extLst>
              <a:ext uri="{FF2B5EF4-FFF2-40B4-BE49-F238E27FC236}">
                <a16:creationId xmlns:a16="http://schemas.microsoft.com/office/drawing/2014/main" id="{3BC5AA72-9717-4F69-9238-599B3B35911A}"/>
              </a:ext>
            </a:extLst>
          </p:cNvPr>
          <p:cNvSpPr txBox="1"/>
          <p:nvPr/>
        </p:nvSpPr>
        <p:spPr>
          <a:xfrm>
            <a:off x="7699615" y="1186671"/>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accent6">
                    <a:lumMod val="75000"/>
                  </a:schemeClr>
                </a:solidFill>
                <a:latin typeface="Lucida Handwriting"/>
              </a:rPr>
              <a:t>Sura Al-Mulk</a:t>
            </a:r>
          </a:p>
        </p:txBody>
      </p:sp>
    </p:spTree>
    <p:extLst>
      <p:ext uri="{BB962C8B-B14F-4D97-AF65-F5344CB8AC3E}">
        <p14:creationId xmlns:p14="http://schemas.microsoft.com/office/powerpoint/2010/main" val="4159152300"/>
      </p:ext>
    </p:extLst>
  </p:cSld>
  <p:clrMapOvr>
    <a:masterClrMapping/>
  </p:clrMapOvr>
  <mc:AlternateContent xmlns:mc="http://schemas.openxmlformats.org/markup-compatibility/2006">
    <mc:Choice xmlns:p15="http://schemas.microsoft.com/office/powerpoint/2012/main" Requires="p15">
      <p:transition spd="slow">
        <p15:prstTrans prst="pageCurlDoubl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A picture containing text&#10;&#10;Description automatically generated">
            <a:extLst>
              <a:ext uri="{FF2B5EF4-FFF2-40B4-BE49-F238E27FC236}">
                <a16:creationId xmlns:a16="http://schemas.microsoft.com/office/drawing/2014/main" id="{87990639-5A04-4447-84CA-5A51A758EEE7}"/>
              </a:ext>
            </a:extLst>
          </p:cNvPr>
          <p:cNvPicPr>
            <a:picLocks noChangeAspect="1"/>
          </p:cNvPicPr>
          <p:nvPr/>
        </p:nvPicPr>
        <p:blipFill>
          <a:blip r:embed="rId3"/>
          <a:stretch>
            <a:fillRect/>
          </a:stretch>
        </p:blipFill>
        <p:spPr>
          <a:xfrm>
            <a:off x="-163901" y="-98678"/>
            <a:ext cx="12534179" cy="8033015"/>
          </a:xfrm>
          <a:prstGeom prst="rect">
            <a:avLst/>
          </a:prstGeom>
        </p:spPr>
      </p:pic>
      <p:sp>
        <p:nvSpPr>
          <p:cNvPr id="3" name="TextBox 2">
            <a:extLst>
              <a:ext uri="{FF2B5EF4-FFF2-40B4-BE49-F238E27FC236}">
                <a16:creationId xmlns:a16="http://schemas.microsoft.com/office/drawing/2014/main" id="{78EFF175-3EF8-4C5D-B5F7-0168BFBF2524}"/>
              </a:ext>
            </a:extLst>
          </p:cNvPr>
          <p:cNvSpPr txBox="1"/>
          <p:nvPr/>
        </p:nvSpPr>
        <p:spPr>
          <a:xfrm>
            <a:off x="1360098" y="1489494"/>
            <a:ext cx="428157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accent6">
                    <a:lumMod val="75000"/>
                  </a:schemeClr>
                </a:solidFill>
                <a:latin typeface="Lucida Handwriting"/>
              </a:rPr>
              <a:t>Ayah Al-Hajurat</a:t>
            </a:r>
          </a:p>
        </p:txBody>
      </p:sp>
      <p:pic>
        <p:nvPicPr>
          <p:cNvPr id="7" name="Picture 8" descr="Text&#10;&#10;Description automatically generated">
            <a:extLst>
              <a:ext uri="{FF2B5EF4-FFF2-40B4-BE49-F238E27FC236}">
                <a16:creationId xmlns:a16="http://schemas.microsoft.com/office/drawing/2014/main" id="{9CEA9E27-9867-499D-B706-27D8A6F3CD16}"/>
              </a:ext>
            </a:extLst>
          </p:cNvPr>
          <p:cNvPicPr>
            <a:picLocks noChangeAspect="1"/>
          </p:cNvPicPr>
          <p:nvPr/>
        </p:nvPicPr>
        <p:blipFill>
          <a:blip r:embed="rId4"/>
          <a:stretch>
            <a:fillRect/>
          </a:stretch>
        </p:blipFill>
        <p:spPr>
          <a:xfrm>
            <a:off x="-63260" y="2294071"/>
            <a:ext cx="6107501" cy="1421593"/>
          </a:xfrm>
          <a:prstGeom prst="rect">
            <a:avLst/>
          </a:prstGeom>
        </p:spPr>
      </p:pic>
      <p:sp>
        <p:nvSpPr>
          <p:cNvPr id="9" name="TextBox 8">
            <a:extLst>
              <a:ext uri="{FF2B5EF4-FFF2-40B4-BE49-F238E27FC236}">
                <a16:creationId xmlns:a16="http://schemas.microsoft.com/office/drawing/2014/main" id="{18E97585-D0C8-4242-B01C-2E8443CCF6B6}"/>
              </a:ext>
            </a:extLst>
          </p:cNvPr>
          <p:cNvSpPr txBox="1"/>
          <p:nvPr/>
        </p:nvSpPr>
        <p:spPr>
          <a:xfrm>
            <a:off x="1015041" y="3847381"/>
            <a:ext cx="4281577"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accent6">
                    <a:lumMod val="75000"/>
                  </a:schemeClr>
                </a:solidFill>
                <a:latin typeface="Lucida Handwriting"/>
              </a:rPr>
              <a:t>O mankind, indeed We have created you from male and female and made you peoples and tribes that you may know one another. Indeed, the most noble of you in the sight of Allah is the most righteous of you. Indeed, Allah is Knowing and Acquainted.</a:t>
            </a:r>
          </a:p>
        </p:txBody>
      </p:sp>
    </p:spTree>
    <p:extLst>
      <p:ext uri="{BB962C8B-B14F-4D97-AF65-F5344CB8AC3E}">
        <p14:creationId xmlns:p14="http://schemas.microsoft.com/office/powerpoint/2010/main" val="2461231213"/>
      </p:ext>
    </p:extLst>
  </p:cSld>
  <p:clrMapOvr>
    <a:masterClrMapping/>
  </p:clrMapOvr>
  <mc:AlternateContent xmlns:mc="http://schemas.openxmlformats.org/markup-compatibility/2006">
    <mc:Choice xmlns:p15="http://schemas.microsoft.com/office/powerpoint/2012/main" Requires="p15">
      <p:transition spd="slow">
        <p15:prstTrans prst="pageCurlDoubl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Icon&#10;&#10;Description automatically generated">
            <a:extLst>
              <a:ext uri="{FF2B5EF4-FFF2-40B4-BE49-F238E27FC236}">
                <a16:creationId xmlns:a16="http://schemas.microsoft.com/office/drawing/2014/main" id="{EC4AA1DC-BF25-4E14-9162-1DBE3CEE0858}"/>
              </a:ext>
            </a:extLst>
          </p:cNvPr>
          <p:cNvPicPr>
            <a:picLocks noGrp="1" noChangeAspect="1"/>
          </p:cNvPicPr>
          <p:nvPr>
            <p:ph idx="1"/>
          </p:nvPr>
        </p:nvPicPr>
        <p:blipFill>
          <a:blip r:embed="rId2"/>
          <a:stretch>
            <a:fillRect/>
          </a:stretch>
        </p:blipFill>
        <p:spPr>
          <a:xfrm>
            <a:off x="5048250" y="2967831"/>
            <a:ext cx="2095500" cy="2066925"/>
          </a:xfrm>
        </p:spPr>
      </p:pic>
      <p:pic>
        <p:nvPicPr>
          <p:cNvPr id="5" name="Picture 4" descr="A picture containing text&#10;&#10;Description automatically generated">
            <a:extLst>
              <a:ext uri="{FF2B5EF4-FFF2-40B4-BE49-F238E27FC236}">
                <a16:creationId xmlns:a16="http://schemas.microsoft.com/office/drawing/2014/main" id="{63C92BA4-6B08-4610-B849-D38C9DA36A3C}"/>
              </a:ext>
            </a:extLst>
          </p:cNvPr>
          <p:cNvPicPr>
            <a:picLocks noChangeAspect="1"/>
          </p:cNvPicPr>
          <p:nvPr/>
        </p:nvPicPr>
        <p:blipFill>
          <a:blip r:embed="rId3"/>
          <a:stretch>
            <a:fillRect/>
          </a:stretch>
        </p:blipFill>
        <p:spPr>
          <a:xfrm>
            <a:off x="-120769" y="-189235"/>
            <a:ext cx="12534179" cy="8033015"/>
          </a:xfrm>
          <a:prstGeom prst="rect">
            <a:avLst/>
          </a:prstGeom>
        </p:spPr>
      </p:pic>
      <p:sp>
        <p:nvSpPr>
          <p:cNvPr id="4" name="TextBox 3">
            <a:extLst>
              <a:ext uri="{FF2B5EF4-FFF2-40B4-BE49-F238E27FC236}">
                <a16:creationId xmlns:a16="http://schemas.microsoft.com/office/drawing/2014/main" id="{D3C12A72-6E9E-4B20-A884-E9E2C8550993}"/>
              </a:ext>
            </a:extLst>
          </p:cNvPr>
          <p:cNvSpPr txBox="1"/>
          <p:nvPr/>
        </p:nvSpPr>
        <p:spPr>
          <a:xfrm>
            <a:off x="1173193" y="209910"/>
            <a:ext cx="426719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solidFill>
                  <a:schemeClr val="accent6">
                    <a:lumMod val="75000"/>
                  </a:schemeClr>
                </a:solidFill>
                <a:latin typeface="Lucida Handwriting"/>
                <a:cs typeface="Calibri"/>
              </a:rPr>
              <a:t>Group Action</a:t>
            </a:r>
          </a:p>
        </p:txBody>
      </p:sp>
      <p:sp>
        <p:nvSpPr>
          <p:cNvPr id="7" name="TextBox 6">
            <a:extLst>
              <a:ext uri="{FF2B5EF4-FFF2-40B4-BE49-F238E27FC236}">
                <a16:creationId xmlns:a16="http://schemas.microsoft.com/office/drawing/2014/main" id="{8CB04BFC-7C4E-4BAA-BD95-72E6E11E78BF}"/>
              </a:ext>
            </a:extLst>
          </p:cNvPr>
          <p:cNvSpPr txBox="1"/>
          <p:nvPr/>
        </p:nvSpPr>
        <p:spPr>
          <a:xfrm>
            <a:off x="1403230" y="1848928"/>
            <a:ext cx="3807123" cy="32008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solidFill>
                  <a:schemeClr val="accent6">
                    <a:lumMod val="75000"/>
                  </a:schemeClr>
                </a:solidFill>
                <a:latin typeface="Lucida Handwriting"/>
                <a:cs typeface="Calibri"/>
              </a:rPr>
              <a:t>Art Contest showing equality and equity!</a:t>
            </a:r>
          </a:p>
          <a:p>
            <a:endParaRPr lang="en-US" sz="2400" b="1">
              <a:solidFill>
                <a:schemeClr val="accent6">
                  <a:lumMod val="75000"/>
                </a:schemeClr>
              </a:solidFill>
              <a:latin typeface="Lucida Handwriting"/>
              <a:cs typeface="Calibri"/>
            </a:endParaRPr>
          </a:p>
          <a:p>
            <a:endParaRPr lang="en-US" b="1">
              <a:solidFill>
                <a:schemeClr val="accent6">
                  <a:lumMod val="75000"/>
                </a:schemeClr>
              </a:solidFill>
              <a:latin typeface="Lucida Handwriting"/>
              <a:cs typeface="Calibri"/>
            </a:endParaRPr>
          </a:p>
        </p:txBody>
      </p:sp>
      <p:pic>
        <p:nvPicPr>
          <p:cNvPr id="8" name="Picture 8" descr="A picture containing text&#10;&#10;Description automatically generated">
            <a:extLst>
              <a:ext uri="{FF2B5EF4-FFF2-40B4-BE49-F238E27FC236}">
                <a16:creationId xmlns:a16="http://schemas.microsoft.com/office/drawing/2014/main" id="{B738C788-974D-456B-A74C-A5F9A68EDB35}"/>
              </a:ext>
            </a:extLst>
          </p:cNvPr>
          <p:cNvPicPr>
            <a:picLocks noChangeAspect="1"/>
          </p:cNvPicPr>
          <p:nvPr/>
        </p:nvPicPr>
        <p:blipFill>
          <a:blip r:embed="rId4"/>
          <a:stretch>
            <a:fillRect/>
          </a:stretch>
        </p:blipFill>
        <p:spPr>
          <a:xfrm>
            <a:off x="6722854" y="212752"/>
            <a:ext cx="4899802" cy="2751889"/>
          </a:xfrm>
          <a:prstGeom prst="rect">
            <a:avLst/>
          </a:prstGeom>
        </p:spPr>
      </p:pic>
      <p:pic>
        <p:nvPicPr>
          <p:cNvPr id="10" name="Picture 10" descr="Malen Bürsten Die Palette · Kostenloses Bild auf Pixabay">
            <a:extLst>
              <a:ext uri="{FF2B5EF4-FFF2-40B4-BE49-F238E27FC236}">
                <a16:creationId xmlns:a16="http://schemas.microsoft.com/office/drawing/2014/main" id="{39500AF6-122C-40B3-A48B-E85D05F5C7E7}"/>
              </a:ext>
            </a:extLst>
          </p:cNvPr>
          <p:cNvPicPr>
            <a:picLocks noChangeAspect="1"/>
          </p:cNvPicPr>
          <p:nvPr/>
        </p:nvPicPr>
        <p:blipFill>
          <a:blip r:embed="rId5"/>
          <a:stretch>
            <a:fillRect/>
          </a:stretch>
        </p:blipFill>
        <p:spPr>
          <a:xfrm>
            <a:off x="1719533" y="4259086"/>
            <a:ext cx="3232029" cy="2494883"/>
          </a:xfrm>
          <a:prstGeom prst="rect">
            <a:avLst/>
          </a:prstGeom>
        </p:spPr>
      </p:pic>
      <p:pic>
        <p:nvPicPr>
          <p:cNvPr id="11" name="Picture 11" descr="A picture containing text, toy&#10;&#10;Description automatically generated">
            <a:extLst>
              <a:ext uri="{FF2B5EF4-FFF2-40B4-BE49-F238E27FC236}">
                <a16:creationId xmlns:a16="http://schemas.microsoft.com/office/drawing/2014/main" id="{0E6A3E8E-6828-4A8B-80D1-9C875F141A23}"/>
              </a:ext>
            </a:extLst>
          </p:cNvPr>
          <p:cNvPicPr>
            <a:picLocks noChangeAspect="1"/>
          </p:cNvPicPr>
          <p:nvPr/>
        </p:nvPicPr>
        <p:blipFill>
          <a:blip r:embed="rId6"/>
          <a:stretch>
            <a:fillRect/>
          </a:stretch>
        </p:blipFill>
        <p:spPr>
          <a:xfrm>
            <a:off x="6622750" y="3270310"/>
            <a:ext cx="5358803" cy="2847798"/>
          </a:xfrm>
          <a:prstGeom prst="rect">
            <a:avLst/>
          </a:prstGeom>
        </p:spPr>
      </p:pic>
    </p:spTree>
    <p:extLst>
      <p:ext uri="{BB962C8B-B14F-4D97-AF65-F5344CB8AC3E}">
        <p14:creationId xmlns:p14="http://schemas.microsoft.com/office/powerpoint/2010/main" val="307610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D83AAEA8-DE59-4B14-ADC3-6A8103A855BC}"/>
              </a:ext>
            </a:extLst>
          </p:cNvPr>
          <p:cNvSpPr txBox="1"/>
          <p:nvPr/>
        </p:nvSpPr>
        <p:spPr>
          <a:xfrm>
            <a:off x="5365928" y="1735892"/>
            <a:ext cx="4123425" cy="7232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endParaRPr lang="en-US">
              <a:cs typeface="Calibri"/>
            </a:endParaRPr>
          </a:p>
          <a:p>
            <a:pPr>
              <a:spcAft>
                <a:spcPts val="600"/>
              </a:spcAft>
            </a:pPr>
            <a:endParaRPr lang="en-US"/>
          </a:p>
        </p:txBody>
      </p:sp>
      <p:pic>
        <p:nvPicPr>
          <p:cNvPr id="2" name="Picture 4" descr="A picture containing text&#10;&#10;Description automatically generated">
            <a:extLst>
              <a:ext uri="{FF2B5EF4-FFF2-40B4-BE49-F238E27FC236}">
                <a16:creationId xmlns:a16="http://schemas.microsoft.com/office/drawing/2014/main" id="{9C151F9C-4DF0-4298-AB67-B8BB54504F11}"/>
              </a:ext>
            </a:extLst>
          </p:cNvPr>
          <p:cNvPicPr>
            <a:picLocks noChangeAspect="1"/>
          </p:cNvPicPr>
          <p:nvPr/>
        </p:nvPicPr>
        <p:blipFill>
          <a:blip r:embed="rId4"/>
          <a:stretch>
            <a:fillRect/>
          </a:stretch>
        </p:blipFill>
        <p:spPr>
          <a:xfrm>
            <a:off x="-163901" y="-98678"/>
            <a:ext cx="12534179" cy="8033015"/>
          </a:xfrm>
          <a:prstGeom prst="rect">
            <a:avLst/>
          </a:prstGeom>
        </p:spPr>
      </p:pic>
      <p:sp>
        <p:nvSpPr>
          <p:cNvPr id="3" name="TextBox 2">
            <a:extLst>
              <a:ext uri="{FF2B5EF4-FFF2-40B4-BE49-F238E27FC236}">
                <a16:creationId xmlns:a16="http://schemas.microsoft.com/office/drawing/2014/main" id="{C451A2E0-31D9-4D2F-971B-F50D7271B637}"/>
              </a:ext>
            </a:extLst>
          </p:cNvPr>
          <p:cNvSpPr txBox="1"/>
          <p:nvPr/>
        </p:nvSpPr>
        <p:spPr>
          <a:xfrm>
            <a:off x="1892060" y="353683"/>
            <a:ext cx="251316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b="1">
                <a:solidFill>
                  <a:schemeClr val="accent6">
                    <a:lumMod val="75000"/>
                  </a:schemeClr>
                </a:solidFill>
                <a:latin typeface="Lucida Handwriting"/>
              </a:rPr>
              <a:t>Sources</a:t>
            </a:r>
          </a:p>
        </p:txBody>
      </p:sp>
      <p:sp>
        <p:nvSpPr>
          <p:cNvPr id="4" name="TextBox 3">
            <a:extLst>
              <a:ext uri="{FF2B5EF4-FFF2-40B4-BE49-F238E27FC236}">
                <a16:creationId xmlns:a16="http://schemas.microsoft.com/office/drawing/2014/main" id="{D32C5D0D-ABA8-478D-86B1-9D5F03F49721}"/>
              </a:ext>
            </a:extLst>
          </p:cNvPr>
          <p:cNvSpPr txBox="1"/>
          <p:nvPr/>
        </p:nvSpPr>
        <p:spPr>
          <a:xfrm>
            <a:off x="267419" y="3473571"/>
            <a:ext cx="4339086"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alibri"/>
                <a:ea typeface="Segoe UI"/>
                <a:cs typeface="Segoe UI"/>
                <a:hlinkClick r:id="rId5"/>
              </a:rPr>
              <a:t>https://www.giftofcollege.com/blog/2018/6/28/surprising-facts-about-education-50-years-ago/</a:t>
            </a:r>
            <a:r>
              <a:rPr lang="en-US" sz="2000">
                <a:latin typeface="Calibri"/>
                <a:ea typeface="Calibri"/>
                <a:cs typeface="Calibri"/>
              </a:rPr>
              <a:t> </a:t>
            </a:r>
            <a:endParaRPr lang="en-US" sz="2000">
              <a:solidFill>
                <a:srgbClr val="000000"/>
              </a:solidFill>
              <a:latin typeface="Calibri"/>
              <a:cs typeface="Calibri"/>
            </a:endParaRPr>
          </a:p>
        </p:txBody>
      </p:sp>
      <p:sp>
        <p:nvSpPr>
          <p:cNvPr id="6" name="TextBox 5">
            <a:extLst>
              <a:ext uri="{FF2B5EF4-FFF2-40B4-BE49-F238E27FC236}">
                <a16:creationId xmlns:a16="http://schemas.microsoft.com/office/drawing/2014/main" id="{0434B3CE-3A50-493A-A8DC-61AB934D7EF1}"/>
              </a:ext>
            </a:extLst>
          </p:cNvPr>
          <p:cNvSpPr txBox="1"/>
          <p:nvPr/>
        </p:nvSpPr>
        <p:spPr>
          <a:xfrm>
            <a:off x="411192" y="304224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February</a:t>
            </a:r>
            <a:r>
              <a:rPr lang="en-US">
                <a:cs typeface="Calibri"/>
              </a:rPr>
              <a:t> </a:t>
            </a:r>
            <a:endParaRPr lang="en-US"/>
          </a:p>
        </p:txBody>
      </p:sp>
      <p:sp>
        <p:nvSpPr>
          <p:cNvPr id="7" name="TextBox 6">
            <a:extLst>
              <a:ext uri="{FF2B5EF4-FFF2-40B4-BE49-F238E27FC236}">
                <a16:creationId xmlns:a16="http://schemas.microsoft.com/office/drawing/2014/main" id="{45012D4E-13E7-4989-91FF-5941A0B435D6}"/>
              </a:ext>
            </a:extLst>
          </p:cNvPr>
          <p:cNvSpPr txBox="1"/>
          <p:nvPr/>
        </p:nvSpPr>
        <p:spPr>
          <a:xfrm>
            <a:off x="411193" y="2625306"/>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Thursday, June 28, 2018</a:t>
            </a:r>
            <a:r>
              <a:rPr lang="en-US" sz="2000">
                <a:cs typeface="Calibri"/>
              </a:rPr>
              <a:t> </a:t>
            </a:r>
            <a:endParaRPr lang="en-US" sz="2000"/>
          </a:p>
        </p:txBody>
      </p:sp>
      <p:sp>
        <p:nvSpPr>
          <p:cNvPr id="8" name="TextBox 7">
            <a:extLst>
              <a:ext uri="{FF2B5EF4-FFF2-40B4-BE49-F238E27FC236}">
                <a16:creationId xmlns:a16="http://schemas.microsoft.com/office/drawing/2014/main" id="{5614F8E1-C7FA-486D-BB5F-A4D4EA4084AC}"/>
              </a:ext>
            </a:extLst>
          </p:cNvPr>
          <p:cNvSpPr txBox="1"/>
          <p:nvPr/>
        </p:nvSpPr>
        <p:spPr>
          <a:xfrm>
            <a:off x="411192" y="1460740"/>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Giftofcollege.com</a:t>
            </a:r>
            <a:r>
              <a:rPr lang="en-US" sz="2000">
                <a:cs typeface="Calibri"/>
              </a:rPr>
              <a:t> </a:t>
            </a:r>
            <a:endParaRPr lang="en-US" sz="2000"/>
          </a:p>
        </p:txBody>
      </p:sp>
      <p:sp>
        <p:nvSpPr>
          <p:cNvPr id="9" name="TextBox 8">
            <a:extLst>
              <a:ext uri="{FF2B5EF4-FFF2-40B4-BE49-F238E27FC236}">
                <a16:creationId xmlns:a16="http://schemas.microsoft.com/office/drawing/2014/main" id="{D299387E-4202-4EBD-A3DD-69A047DCED59}"/>
              </a:ext>
            </a:extLst>
          </p:cNvPr>
          <p:cNvSpPr txBox="1"/>
          <p:nvPr/>
        </p:nvSpPr>
        <p:spPr>
          <a:xfrm>
            <a:off x="368060" y="1920816"/>
            <a:ext cx="377836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t> </a:t>
            </a:r>
            <a:r>
              <a:rPr lang="en-US"/>
              <a:t> Surprising facts about education 50 years ago</a:t>
            </a:r>
            <a:r>
              <a:rPr lang="en-US">
                <a:cs typeface="Calibri"/>
              </a:rPr>
              <a:t> </a:t>
            </a:r>
            <a:endParaRPr lang="en-US"/>
          </a:p>
        </p:txBody>
      </p:sp>
      <p:sp>
        <p:nvSpPr>
          <p:cNvPr id="10" name="TextBox 9">
            <a:extLst>
              <a:ext uri="{FF2B5EF4-FFF2-40B4-BE49-F238E27FC236}">
                <a16:creationId xmlns:a16="http://schemas.microsoft.com/office/drawing/2014/main" id="{CDC79E0A-E19C-46F1-802E-BDA54A55040F}"/>
              </a:ext>
            </a:extLst>
          </p:cNvPr>
          <p:cNvSpPr txBox="1"/>
          <p:nvPr/>
        </p:nvSpPr>
        <p:spPr>
          <a:xfrm>
            <a:off x="368060" y="110130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accent6">
                    <a:lumMod val="75000"/>
                  </a:schemeClr>
                </a:solidFill>
                <a:latin typeface="Lucida Handwriting"/>
              </a:rPr>
              <a:t>Education :</a:t>
            </a:r>
          </a:p>
        </p:txBody>
      </p:sp>
      <p:sp>
        <p:nvSpPr>
          <p:cNvPr id="11" name="TextBox 10">
            <a:extLst>
              <a:ext uri="{FF2B5EF4-FFF2-40B4-BE49-F238E27FC236}">
                <a16:creationId xmlns:a16="http://schemas.microsoft.com/office/drawing/2014/main" id="{C880DA04-EEA3-46F4-B861-80256CDF9A37}"/>
              </a:ext>
            </a:extLst>
          </p:cNvPr>
          <p:cNvSpPr txBox="1"/>
          <p:nvPr/>
        </p:nvSpPr>
        <p:spPr>
          <a:xfrm>
            <a:off x="266520" y="450784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accent6">
                    <a:lumMod val="75000"/>
                  </a:schemeClr>
                </a:solidFill>
                <a:latin typeface="Lucida Handwriting"/>
              </a:rPr>
              <a:t>Social Class :</a:t>
            </a:r>
          </a:p>
        </p:txBody>
      </p:sp>
      <p:sp>
        <p:nvSpPr>
          <p:cNvPr id="12" name="TextBox 11">
            <a:extLst>
              <a:ext uri="{FF2B5EF4-FFF2-40B4-BE49-F238E27FC236}">
                <a16:creationId xmlns:a16="http://schemas.microsoft.com/office/drawing/2014/main" id="{D722FB95-B1AA-44D5-AEBB-B96BEB0D54C9}"/>
              </a:ext>
            </a:extLst>
          </p:cNvPr>
          <p:cNvSpPr txBox="1"/>
          <p:nvPr/>
        </p:nvSpPr>
        <p:spPr>
          <a:xfrm>
            <a:off x="281797" y="4868174"/>
            <a:ext cx="33758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tx1">
                    <a:lumMod val="95000"/>
                    <a:lumOff val="5000"/>
                  </a:schemeClr>
                </a:solidFill>
              </a:rPr>
              <a:t>bbc.com/news/world-asia-india</a:t>
            </a:r>
            <a:r>
              <a:rPr lang="en-US">
                <a:solidFill>
                  <a:schemeClr val="tx1">
                    <a:lumMod val="95000"/>
                    <a:lumOff val="5000"/>
                  </a:schemeClr>
                </a:solidFill>
                <a:cs typeface="Calibri" panose="020F0502020204030204"/>
              </a:rPr>
              <a:t> </a:t>
            </a:r>
          </a:p>
        </p:txBody>
      </p:sp>
      <p:sp>
        <p:nvSpPr>
          <p:cNvPr id="13" name="TextBox 12">
            <a:extLst>
              <a:ext uri="{FF2B5EF4-FFF2-40B4-BE49-F238E27FC236}">
                <a16:creationId xmlns:a16="http://schemas.microsoft.com/office/drawing/2014/main" id="{A72A48D9-470E-420D-99D0-FA374C024DF7}"/>
              </a:ext>
            </a:extLst>
          </p:cNvPr>
          <p:cNvSpPr txBox="1"/>
          <p:nvPr/>
        </p:nvSpPr>
        <p:spPr>
          <a:xfrm>
            <a:off x="281796" y="5285117"/>
            <a:ext cx="31026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What is India's Caste System?</a:t>
            </a:r>
            <a:r>
              <a:rPr lang="en-US">
                <a:cs typeface="Calibri"/>
              </a:rPr>
              <a:t> </a:t>
            </a:r>
            <a:endParaRPr lang="en-US"/>
          </a:p>
        </p:txBody>
      </p:sp>
      <p:sp>
        <p:nvSpPr>
          <p:cNvPr id="14" name="TextBox 13">
            <a:extLst>
              <a:ext uri="{FF2B5EF4-FFF2-40B4-BE49-F238E27FC236}">
                <a16:creationId xmlns:a16="http://schemas.microsoft.com/office/drawing/2014/main" id="{6BB3FA7D-A5E1-4A2B-8836-9EDECD751206}"/>
              </a:ext>
            </a:extLst>
          </p:cNvPr>
          <p:cNvSpPr txBox="1"/>
          <p:nvPr/>
        </p:nvSpPr>
        <p:spPr>
          <a:xfrm>
            <a:off x="310551" y="5644551"/>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t>BBC</a:t>
            </a:r>
            <a:r>
              <a:rPr lang="en-US" sz="2000">
                <a:cs typeface="Calibri"/>
              </a:rPr>
              <a:t> </a:t>
            </a:r>
            <a:endParaRPr lang="en-US" sz="2000"/>
          </a:p>
        </p:txBody>
      </p:sp>
      <p:sp>
        <p:nvSpPr>
          <p:cNvPr id="15" name="TextBox 14">
            <a:extLst>
              <a:ext uri="{FF2B5EF4-FFF2-40B4-BE49-F238E27FC236}">
                <a16:creationId xmlns:a16="http://schemas.microsoft.com/office/drawing/2014/main" id="{721B24E3-5ED6-48F8-BA7E-95BE1AD1CB47}"/>
              </a:ext>
            </a:extLst>
          </p:cNvPr>
          <p:cNvSpPr txBox="1"/>
          <p:nvPr/>
        </p:nvSpPr>
        <p:spPr>
          <a:xfrm>
            <a:off x="281796" y="6032740"/>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t>2021</a:t>
            </a:r>
            <a:r>
              <a:rPr lang="en-US" sz="2000">
                <a:cs typeface="Calibri"/>
              </a:rPr>
              <a:t> </a:t>
            </a:r>
            <a:endParaRPr lang="en-US" sz="2000"/>
          </a:p>
        </p:txBody>
      </p:sp>
      <p:sp>
        <p:nvSpPr>
          <p:cNvPr id="16" name="TextBox 15">
            <a:extLst>
              <a:ext uri="{FF2B5EF4-FFF2-40B4-BE49-F238E27FC236}">
                <a16:creationId xmlns:a16="http://schemas.microsoft.com/office/drawing/2014/main" id="{615127A0-A612-4969-9672-BBE2CB80587F}"/>
              </a:ext>
            </a:extLst>
          </p:cNvPr>
          <p:cNvSpPr txBox="1"/>
          <p:nvPr/>
        </p:nvSpPr>
        <p:spPr>
          <a:xfrm>
            <a:off x="6262777" y="136009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February</a:t>
            </a:r>
            <a:r>
              <a:rPr lang="en-US">
                <a:cs typeface="Calibri"/>
              </a:rPr>
              <a:t> </a:t>
            </a:r>
            <a:endParaRPr lang="en-US"/>
          </a:p>
        </p:txBody>
      </p:sp>
      <p:sp>
        <p:nvSpPr>
          <p:cNvPr id="17" name="TextBox 16">
            <a:extLst>
              <a:ext uri="{FF2B5EF4-FFF2-40B4-BE49-F238E27FC236}">
                <a16:creationId xmlns:a16="http://schemas.microsoft.com/office/drawing/2014/main" id="{3CAE598A-D5C1-4D0B-B5AA-34D8DF153F93}"/>
              </a:ext>
            </a:extLst>
          </p:cNvPr>
          <p:cNvSpPr txBox="1"/>
          <p:nvPr/>
        </p:nvSpPr>
        <p:spPr>
          <a:xfrm>
            <a:off x="6262777" y="1733909"/>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Segoe UI"/>
                <a:hlinkClick r:id="rId6"/>
              </a:rPr>
              <a:t>https://www.bbc.com/news/world-asia-india-35650616</a:t>
            </a:r>
            <a:r>
              <a:rPr lang="en-US">
                <a:cs typeface="Calibri"/>
              </a:rPr>
              <a:t> </a:t>
            </a:r>
            <a:endParaRPr lang="en-US"/>
          </a:p>
        </p:txBody>
      </p:sp>
      <p:sp>
        <p:nvSpPr>
          <p:cNvPr id="18" name="TextBox 17">
            <a:extLst>
              <a:ext uri="{FF2B5EF4-FFF2-40B4-BE49-F238E27FC236}">
                <a16:creationId xmlns:a16="http://schemas.microsoft.com/office/drawing/2014/main" id="{5DB74D6B-E999-4B75-A4A0-7D271F1887AC}"/>
              </a:ext>
            </a:extLst>
          </p:cNvPr>
          <p:cNvSpPr txBox="1"/>
          <p:nvPr/>
        </p:nvSpPr>
        <p:spPr>
          <a:xfrm>
            <a:off x="6102829" y="266664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accent6">
                    <a:lumMod val="75000"/>
                  </a:schemeClr>
                </a:solidFill>
                <a:latin typeface="Lucida Handwriting"/>
              </a:rPr>
              <a:t>Segregation :</a:t>
            </a:r>
          </a:p>
        </p:txBody>
      </p:sp>
      <p:sp>
        <p:nvSpPr>
          <p:cNvPr id="20" name="TextBox 19">
            <a:extLst>
              <a:ext uri="{FF2B5EF4-FFF2-40B4-BE49-F238E27FC236}">
                <a16:creationId xmlns:a16="http://schemas.microsoft.com/office/drawing/2014/main" id="{DD2DAEDC-09DE-43D0-AD45-C6F170C58ED7}"/>
              </a:ext>
            </a:extLst>
          </p:cNvPr>
          <p:cNvSpPr txBox="1"/>
          <p:nvPr/>
        </p:nvSpPr>
        <p:spPr>
          <a:xfrm>
            <a:off x="6262777" y="311413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Kids.kiddls.co</a:t>
            </a:r>
            <a:r>
              <a:rPr lang="en-US">
                <a:cs typeface="Calibri"/>
              </a:rPr>
              <a:t> </a:t>
            </a:r>
            <a:endParaRPr lang="en-US"/>
          </a:p>
        </p:txBody>
      </p:sp>
      <p:sp>
        <p:nvSpPr>
          <p:cNvPr id="21" name="TextBox 20">
            <a:extLst>
              <a:ext uri="{FF2B5EF4-FFF2-40B4-BE49-F238E27FC236}">
                <a16:creationId xmlns:a16="http://schemas.microsoft.com/office/drawing/2014/main" id="{DBFBB653-4D0E-4FCA-A058-897F54B2A728}"/>
              </a:ext>
            </a:extLst>
          </p:cNvPr>
          <p:cNvSpPr txBox="1"/>
          <p:nvPr/>
        </p:nvSpPr>
        <p:spPr>
          <a:xfrm>
            <a:off x="6262777" y="3444815"/>
            <a:ext cx="357708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Religious segregation facts for kids</a:t>
            </a:r>
            <a:r>
              <a:rPr lang="en-US">
                <a:cs typeface="Calibri"/>
              </a:rPr>
              <a:t> </a:t>
            </a:r>
            <a:endParaRPr lang="en-US"/>
          </a:p>
        </p:txBody>
      </p:sp>
      <p:sp>
        <p:nvSpPr>
          <p:cNvPr id="22" name="TextBox 21">
            <a:extLst>
              <a:ext uri="{FF2B5EF4-FFF2-40B4-BE49-F238E27FC236}">
                <a16:creationId xmlns:a16="http://schemas.microsoft.com/office/drawing/2014/main" id="{75E02B2F-EDFB-4A69-B9D1-B198C0F10554}"/>
              </a:ext>
            </a:extLst>
          </p:cNvPr>
          <p:cNvSpPr txBox="1"/>
          <p:nvPr/>
        </p:nvSpPr>
        <p:spPr>
          <a:xfrm>
            <a:off x="6262777" y="391926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Kiddle.co</a:t>
            </a:r>
            <a:r>
              <a:rPr lang="en-US">
                <a:cs typeface="Calibri"/>
              </a:rPr>
              <a:t> </a:t>
            </a:r>
            <a:endParaRPr lang="en-US"/>
          </a:p>
        </p:txBody>
      </p:sp>
      <p:sp>
        <p:nvSpPr>
          <p:cNvPr id="23" name="TextBox 22">
            <a:extLst>
              <a:ext uri="{FF2B5EF4-FFF2-40B4-BE49-F238E27FC236}">
                <a16:creationId xmlns:a16="http://schemas.microsoft.com/office/drawing/2014/main" id="{8CFA495F-86FC-4204-AB9F-9978F9416E3C}"/>
              </a:ext>
            </a:extLst>
          </p:cNvPr>
          <p:cNvSpPr txBox="1"/>
          <p:nvPr/>
        </p:nvSpPr>
        <p:spPr>
          <a:xfrm>
            <a:off x="6320287" y="432183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2020</a:t>
            </a:r>
            <a:r>
              <a:rPr lang="en-US">
                <a:cs typeface="Calibri"/>
              </a:rPr>
              <a:t> </a:t>
            </a:r>
            <a:endParaRPr lang="en-US"/>
          </a:p>
        </p:txBody>
      </p:sp>
      <p:sp>
        <p:nvSpPr>
          <p:cNvPr id="24" name="TextBox 23">
            <a:extLst>
              <a:ext uri="{FF2B5EF4-FFF2-40B4-BE49-F238E27FC236}">
                <a16:creationId xmlns:a16="http://schemas.microsoft.com/office/drawing/2014/main" id="{ACD3CCDA-A5AD-4EFF-93F7-8CF6E5B3A9DF}"/>
              </a:ext>
            </a:extLst>
          </p:cNvPr>
          <p:cNvSpPr txBox="1"/>
          <p:nvPr/>
        </p:nvSpPr>
        <p:spPr>
          <a:xfrm>
            <a:off x="6262777" y="473877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February</a:t>
            </a:r>
            <a:r>
              <a:rPr lang="en-US">
                <a:cs typeface="Calibri"/>
              </a:rPr>
              <a:t> </a:t>
            </a:r>
            <a:endParaRPr lang="en-US"/>
          </a:p>
        </p:txBody>
      </p:sp>
      <p:sp>
        <p:nvSpPr>
          <p:cNvPr id="25" name="TextBox 24">
            <a:extLst>
              <a:ext uri="{FF2B5EF4-FFF2-40B4-BE49-F238E27FC236}">
                <a16:creationId xmlns:a16="http://schemas.microsoft.com/office/drawing/2014/main" id="{6AA8A9F3-E098-4FE7-9C39-6CA2C9164C80}"/>
              </a:ext>
            </a:extLst>
          </p:cNvPr>
          <p:cNvSpPr txBox="1"/>
          <p:nvPr/>
        </p:nvSpPr>
        <p:spPr>
          <a:xfrm>
            <a:off x="6262777" y="5141344"/>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Segoe UI"/>
                <a:hlinkClick r:id="rId7"/>
              </a:rPr>
              <a:t>https://kids.kiddle.co/Religious_segregation</a:t>
            </a:r>
            <a:r>
              <a:rPr lang="en-US">
                <a:cs typeface="Calibri"/>
              </a:rPr>
              <a:t> </a:t>
            </a:r>
            <a:endParaRPr lang="en-US"/>
          </a:p>
        </p:txBody>
      </p:sp>
    </p:spTree>
    <p:extLst>
      <p:ext uri="{BB962C8B-B14F-4D97-AF65-F5344CB8AC3E}">
        <p14:creationId xmlns:p14="http://schemas.microsoft.com/office/powerpoint/2010/main" val="2256624429"/>
      </p:ext>
    </p:extLst>
  </p:cSld>
  <p:clrMapOvr>
    <a:masterClrMapping/>
  </p:clrMapOvr>
  <mc:AlternateContent xmlns:mc="http://schemas.openxmlformats.org/markup-compatibility/2006">
    <mc:Choice xmlns:p15="http://schemas.microsoft.com/office/powerpoint/2012/main" Requires="p15">
      <p:transition spd="slow">
        <p15:prstTrans prst="pageCurlDouble"/>
      </p:transition>
    </mc:Choice>
    <mc:Fallback>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11</Slides>
  <Notes>8</Notes>
  <HiddenSlides>0</HiddenSlide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1</cp:revision>
  <dcterms:created xsi:type="dcterms:W3CDTF">2021-03-08T14:48:51Z</dcterms:created>
  <dcterms:modified xsi:type="dcterms:W3CDTF">2021-03-12T18:00:34Z</dcterms:modified>
</cp:coreProperties>
</file>